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3" d="100"/>
          <a:sy n="123" d="100"/>
        </p:scale>
        <p:origin x="81" y="1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3C406-9AEC-F57B-3A35-0C5C897EE6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1FA7B9-84F3-8F7B-9DC2-D68158569B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24337B-4D42-7A33-C397-31960F908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06AC-056E-4228-BB22-DFA0C0498D2D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525F0-F4F0-466F-472A-949EC15D0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405E7-5A1B-7ABA-294B-99D06944B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3D0-FB35-4412-A390-CF4DEFC998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6419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A1E0F-2565-F7DB-FB29-6AA744769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2F22E-04F3-958D-5BAC-A9E712E15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89A8E3-717C-DCE2-588C-67CF300E0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06AC-056E-4228-BB22-DFA0C0498D2D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AFFD92-F98B-06C5-D149-4E527B26E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14130-4103-0E73-11DE-8CBEFB21F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3D0-FB35-4412-A390-CF4DEFC998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1170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00DA3-1162-B162-0647-8A491DCF6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5CF3B2-07A9-0F66-394F-54ACCC8C87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122E2-86E4-D91B-12A2-415697873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06AC-056E-4228-BB22-DFA0C0498D2D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EFA804-E515-FC49-9E8B-9C251202E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119F0-41C6-9731-A5E9-CEDCECA5D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3D0-FB35-4412-A390-CF4DEFC998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2829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58F1C-5D6A-5D0D-556D-2EE0FA9FB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D81F2-D9AB-4834-8478-5A35AA2496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4B3EB1-74E5-3A57-2DEA-D52B77241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1E32ED-1BDB-FB35-96A8-8581191F8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06AC-056E-4228-BB22-DFA0C0498D2D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9A81A-AF24-645C-C2CC-ADB2013DE5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AD5811-D789-21FA-89B8-B825C795E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3D0-FB35-4412-A390-CF4DEFC998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1414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7E276-5066-83EE-E6EC-91735C493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C9039A-823E-A10A-0391-5C705B4FB0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CA00D-E5BC-0F4B-7935-3AD7DCA6F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322415-6CCA-6F7E-D8A3-784F866B06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805727-9AD0-9930-6333-5B38A5161C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1F4DC9-67D9-C773-EB54-11119C193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06AC-056E-4228-BB22-DFA0C0498D2D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6295D8-FACC-D547-F3D5-A3350C00C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B15AE8-3EBB-318D-FEAB-8ECC62075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3D0-FB35-4412-A390-CF4DEFC998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93850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B36DC-0F8B-A9C3-3AA1-4BF52F4C6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09D299-5F56-3236-E1B4-A40A0C52B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06AC-056E-4228-BB22-DFA0C0498D2D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04E7B7-7E21-591E-A2D2-8B24B620C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E443A3-59C2-0E7C-224F-57ACEFC82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3D0-FB35-4412-A390-CF4DEFC998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278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8263A2-3E8F-532C-5495-17ACF1038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06AC-056E-4228-BB22-DFA0C0498D2D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D82D37-96DB-A968-7B3F-7DDF444B0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EA1F87-9829-9648-63AE-DE776010A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3D0-FB35-4412-A390-CF4DEFC998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8294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755D0-270B-885A-3585-DDBF5FB59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36BE7-D6D2-EA4C-83AB-E24AB4D14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F446A-5BC0-861D-771F-361400E0B0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72C7E-314A-4765-B4E6-019CC14811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06AC-056E-4228-BB22-DFA0C0498D2D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B7DD5C-412C-AD90-4E5E-9962E7AE2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4467F6-F05D-4CA2-9D8E-BDE14E277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3D0-FB35-4412-A390-CF4DEFC998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234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E9DF8-92BD-0F0F-78DD-4C0B7FFF1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014F54-E5E6-C41B-A29C-F0F386EF12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905C5-87E0-45FA-A581-8037BE2FF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AAA83A-C518-D34F-261D-71B340E3D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06AC-056E-4228-BB22-DFA0C0498D2D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9049A5-B831-6777-60A6-1D002D97F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00FEC7-5B50-E4CA-91B5-BA23889B2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3D0-FB35-4412-A390-CF4DEFC998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9471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4071F-8E10-298E-87E3-44EA7F139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5B7D8E-6FA3-E94B-AB44-754E0410C3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80131C-66F0-19C4-4558-90498B2B7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06AC-056E-4228-BB22-DFA0C0498D2D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075BB-B764-627A-08A8-72ED39AE0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36C55-4F68-D7EF-9F57-6159F9C96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3D0-FB35-4412-A390-CF4DEFC998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110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5059459-EE20-B39C-F530-6F0B0F6D0B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08159F-4CD1-6C63-BCD2-D0F9C0941C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82487-9737-3EB7-F4AF-110A9FCBF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206AC-056E-4228-BB22-DFA0C0498D2D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2E574-9C5F-69B1-FCDB-7B54F11A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3AA93-A1C6-1F58-DD2C-3594D49B2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E873D0-FB35-4412-A390-CF4DEFC998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977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320F9F-E715-AD1C-3F95-86520DC9C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5C172-34DE-B622-D162-D0E8FDFB5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0A32A-ED4B-1683-A392-E26F2B7951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206AC-056E-4228-BB22-DFA0C0498D2D}" type="datetimeFigureOut">
              <a:rPr lang="en-IN" smtClean="0"/>
              <a:t>20-08-2024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023A1-42A1-6729-F5D9-F0487B79B4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DBC911-7863-AF8E-85AE-711B9B8B06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E873D0-FB35-4412-A390-CF4DEFC9987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214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C3227-6CBB-FCDF-DE45-C1A0C585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Completed Features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174681A-CE5B-93DA-F02E-9DBC5D0D3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965497"/>
              </p:ext>
            </p:extLst>
          </p:nvPr>
        </p:nvGraphicFramePr>
        <p:xfrm>
          <a:off x="838200" y="2141636"/>
          <a:ext cx="812799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9959">
                  <a:extLst>
                    <a:ext uri="{9D8B030D-6E8A-4147-A177-3AD203B41FA5}">
                      <a16:colId xmlns:a16="http://schemas.microsoft.com/office/drawing/2014/main" val="303223991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11485057"/>
                    </a:ext>
                  </a:extLst>
                </a:gridCol>
                <a:gridCol w="2650640">
                  <a:extLst>
                    <a:ext uri="{9D8B030D-6E8A-4147-A177-3AD203B41FA5}">
                      <a16:colId xmlns:a16="http://schemas.microsoft.com/office/drawing/2014/main" val="298769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Feature/User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Demo Owner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Duration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93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70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46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603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802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9012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178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C3227-6CBB-FCDF-DE45-C1A0C5851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Pending Items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86A84B9-C5C5-B8D6-58BC-110F983AEF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844225"/>
              </p:ext>
            </p:extLst>
          </p:nvPr>
        </p:nvGraphicFramePr>
        <p:xfrm>
          <a:off x="838199" y="1765801"/>
          <a:ext cx="6054672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8662">
                  <a:extLst>
                    <a:ext uri="{9D8B030D-6E8A-4147-A177-3AD203B41FA5}">
                      <a16:colId xmlns:a16="http://schemas.microsoft.com/office/drawing/2014/main" val="2345438716"/>
                    </a:ext>
                  </a:extLst>
                </a:gridCol>
                <a:gridCol w="3336010">
                  <a:extLst>
                    <a:ext uri="{9D8B030D-6E8A-4147-A177-3AD203B41FA5}">
                      <a16:colId xmlns:a16="http://schemas.microsoft.com/office/drawing/2014/main" val="681253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Feature/User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Pending 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09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dirty="0"/>
                        <a:t>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/>
                        <a:t>Defects Pending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23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Testing pending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20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Clarification Pending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35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086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710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7845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24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Completed Features</vt:lpstr>
      <vt:lpstr>Pending Items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Completed Features</dc:title>
  <dc:creator>Bada, Shashank</dc:creator>
  <cp:lastModifiedBy>Bada, Shashank</cp:lastModifiedBy>
  <cp:revision>2</cp:revision>
  <dcterms:created xsi:type="dcterms:W3CDTF">2024-08-20T09:49:57Z</dcterms:created>
  <dcterms:modified xsi:type="dcterms:W3CDTF">2024-08-20T09:55:06Z</dcterms:modified>
</cp:coreProperties>
</file>