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6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4D4"/>
    <a:srgbClr val="FF00FF"/>
    <a:srgbClr val="F2F2F2"/>
    <a:srgbClr val="FA824D"/>
    <a:srgbClr val="D1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88" autoAdjust="0"/>
    <p:restoredTop sz="96339" autoAdjust="0"/>
  </p:normalViewPr>
  <p:slideViewPr>
    <p:cSldViewPr snapToGrid="0" showGuides="1">
      <p:cViewPr varScale="1">
        <p:scale>
          <a:sx n="93" d="100"/>
          <a:sy n="93" d="100"/>
        </p:scale>
        <p:origin x="523" y="2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gregorio, Nicholas" userId="83181be8-1a5b-48a5-b1b7-28421013a446" providerId="ADAL" clId="{21A21815-8C8F-4010-8600-3A3208AD1C33}"/>
    <pc:docChg chg="undo custSel modSld">
      <pc:chgData name="Digregorio, Nicholas" userId="83181be8-1a5b-48a5-b1b7-28421013a446" providerId="ADAL" clId="{21A21815-8C8F-4010-8600-3A3208AD1C33}" dt="2026-03-03T13:27:10.930" v="5047" actId="20577"/>
      <pc:docMkLst>
        <pc:docMk/>
      </pc:docMkLst>
      <pc:sldChg chg="addSp delSp modSp mod">
        <pc:chgData name="Digregorio, Nicholas" userId="83181be8-1a5b-48a5-b1b7-28421013a446" providerId="ADAL" clId="{21A21815-8C8F-4010-8600-3A3208AD1C33}" dt="2026-03-03T13:27:10.930" v="5047" actId="20577"/>
        <pc:sldMkLst>
          <pc:docMk/>
          <pc:sldMk cId="3465359725" sldId="663"/>
        </pc:sldMkLst>
        <pc:spChg chg="mod">
          <ac:chgData name="Digregorio, Nicholas" userId="83181be8-1a5b-48a5-b1b7-28421013a446" providerId="ADAL" clId="{21A21815-8C8F-4010-8600-3A3208AD1C33}" dt="2026-02-24T13:39:14.690" v="1667" actId="1036"/>
          <ac:spMkLst>
            <pc:docMk/>
            <pc:sldMk cId="3465359725" sldId="663"/>
            <ac:spMk id="2" creationId="{B4052B49-2D70-0F0E-E0AE-2A039CBA44C3}"/>
          </ac:spMkLst>
        </pc:spChg>
        <pc:spChg chg="mod">
          <ac:chgData name="Digregorio, Nicholas" userId="83181be8-1a5b-48a5-b1b7-28421013a446" providerId="ADAL" clId="{21A21815-8C8F-4010-8600-3A3208AD1C33}" dt="2026-02-26T15:07:55.931" v="4779" actId="20577"/>
          <ac:spMkLst>
            <pc:docMk/>
            <pc:sldMk cId="3465359725" sldId="663"/>
            <ac:spMk id="3" creationId="{797A0F85-8A80-EE49-FD0A-AAB80BAC842F}"/>
          </ac:spMkLst>
        </pc:spChg>
        <pc:spChg chg="add mod">
          <ac:chgData name="Digregorio, Nicholas" userId="83181be8-1a5b-48a5-b1b7-28421013a446" providerId="ADAL" clId="{21A21815-8C8F-4010-8600-3A3208AD1C33}" dt="2026-02-23T19:20:19.307" v="755" actId="14100"/>
          <ac:spMkLst>
            <pc:docMk/>
            <pc:sldMk cId="3465359725" sldId="663"/>
            <ac:spMk id="4" creationId="{99543F65-697A-892C-F392-3721AC3BD91B}"/>
          </ac:spMkLst>
        </pc:spChg>
        <pc:spChg chg="mod">
          <ac:chgData name="Digregorio, Nicholas" userId="83181be8-1a5b-48a5-b1b7-28421013a446" providerId="ADAL" clId="{21A21815-8C8F-4010-8600-3A3208AD1C33}" dt="2026-03-03T13:27:10.930" v="5047" actId="20577"/>
          <ac:spMkLst>
            <pc:docMk/>
            <pc:sldMk cId="3465359725" sldId="663"/>
            <ac:spMk id="5" creationId="{07FA74B5-D157-4C06-E336-200085F94C2A}"/>
          </ac:spMkLst>
        </pc:spChg>
        <pc:spChg chg="mod">
          <ac:chgData name="Digregorio, Nicholas" userId="83181be8-1a5b-48a5-b1b7-28421013a446" providerId="ADAL" clId="{21A21815-8C8F-4010-8600-3A3208AD1C33}" dt="2026-03-03T13:26:25.019" v="5035" actId="403"/>
          <ac:spMkLst>
            <pc:docMk/>
            <pc:sldMk cId="3465359725" sldId="663"/>
            <ac:spMk id="7" creationId="{E982E98C-5E4E-7CD5-1E58-C8E9FAD01C29}"/>
          </ac:spMkLst>
        </pc:spChg>
        <pc:spChg chg="mod">
          <ac:chgData name="Digregorio, Nicholas" userId="83181be8-1a5b-48a5-b1b7-28421013a446" providerId="ADAL" clId="{21A21815-8C8F-4010-8600-3A3208AD1C33}" dt="2026-02-18T13:10:13.895" v="119"/>
          <ac:spMkLst>
            <pc:docMk/>
            <pc:sldMk cId="3465359725" sldId="663"/>
            <ac:spMk id="8" creationId="{1E7EB3C2-F240-FA29-228D-72A797E86457}"/>
          </ac:spMkLst>
        </pc:spChg>
        <pc:spChg chg="mod">
          <ac:chgData name="Digregorio, Nicholas" userId="83181be8-1a5b-48a5-b1b7-28421013a446" providerId="ADAL" clId="{21A21815-8C8F-4010-8600-3A3208AD1C33}" dt="2026-03-03T13:23:00.339" v="4985" actId="255"/>
          <ac:spMkLst>
            <pc:docMk/>
            <pc:sldMk cId="3465359725" sldId="663"/>
            <ac:spMk id="10" creationId="{D7A60D47-0D6B-4E60-DA2C-206B3A188FD4}"/>
          </ac:spMkLst>
        </pc:spChg>
        <pc:spChg chg="add mod">
          <ac:chgData name="Digregorio, Nicholas" userId="83181be8-1a5b-48a5-b1b7-28421013a446" providerId="ADAL" clId="{21A21815-8C8F-4010-8600-3A3208AD1C33}" dt="2026-02-23T19:28:15.199" v="791" actId="14100"/>
          <ac:spMkLst>
            <pc:docMk/>
            <pc:sldMk cId="3465359725" sldId="663"/>
            <ac:spMk id="11" creationId="{D5843A4A-B7C8-CB38-2B16-758B7DF5598C}"/>
          </ac:spMkLst>
        </pc:spChg>
        <pc:spChg chg="mod">
          <ac:chgData name="Digregorio, Nicholas" userId="83181be8-1a5b-48a5-b1b7-28421013a446" providerId="ADAL" clId="{21A21815-8C8F-4010-8600-3A3208AD1C33}" dt="2026-03-03T13:25:45.205" v="5011" actId="20577"/>
          <ac:spMkLst>
            <pc:docMk/>
            <pc:sldMk cId="3465359725" sldId="663"/>
            <ac:spMk id="12" creationId="{F150CAB2-F06E-D315-2045-0AB23F4D861D}"/>
          </ac:spMkLst>
        </pc:spChg>
        <pc:spChg chg="mod">
          <ac:chgData name="Digregorio, Nicholas" userId="83181be8-1a5b-48a5-b1b7-28421013a446" providerId="ADAL" clId="{21A21815-8C8F-4010-8600-3A3208AD1C33}" dt="2026-03-03T13:26:39.869" v="5041" actId="20577"/>
          <ac:spMkLst>
            <pc:docMk/>
            <pc:sldMk cId="3465359725" sldId="663"/>
            <ac:spMk id="13" creationId="{8ACEA399-76C8-AE73-9AF8-D052829830F7}"/>
          </ac:spMkLst>
        </pc:spChg>
        <pc:spChg chg="add mod">
          <ac:chgData name="Digregorio, Nicholas" userId="83181be8-1a5b-48a5-b1b7-28421013a446" providerId="ADAL" clId="{21A21815-8C8F-4010-8600-3A3208AD1C33}" dt="2026-02-26T15:03:11.138" v="4370" actId="1036"/>
          <ac:spMkLst>
            <pc:docMk/>
            <pc:sldMk cId="3465359725" sldId="663"/>
            <ac:spMk id="14" creationId="{9EB48415-EB95-B1B8-7FFB-433CA3E011F6}"/>
          </ac:spMkLst>
        </pc:spChg>
        <pc:spChg chg="mod">
          <ac:chgData name="Digregorio, Nicholas" userId="83181be8-1a5b-48a5-b1b7-28421013a446" providerId="ADAL" clId="{21A21815-8C8F-4010-8600-3A3208AD1C33}" dt="2026-02-23T19:30:34.753" v="792" actId="1076"/>
          <ac:spMkLst>
            <pc:docMk/>
            <pc:sldMk cId="3465359725" sldId="663"/>
            <ac:spMk id="16" creationId="{14B64EB9-A7D6-3150-23C0-DEC55554A4ED}"/>
          </ac:spMkLst>
        </pc:spChg>
        <pc:spChg chg="mod">
          <ac:chgData name="Digregorio, Nicholas" userId="83181be8-1a5b-48a5-b1b7-28421013a446" providerId="ADAL" clId="{21A21815-8C8F-4010-8600-3A3208AD1C33}" dt="2026-02-23T18:57:50.862" v="691"/>
          <ac:spMkLst>
            <pc:docMk/>
            <pc:sldMk cId="3465359725" sldId="663"/>
            <ac:spMk id="17" creationId="{1C034351-ED61-0872-2948-82314EFA15DA}"/>
          </ac:spMkLst>
        </pc:spChg>
        <pc:spChg chg="mod">
          <ac:chgData name="Digregorio, Nicholas" userId="83181be8-1a5b-48a5-b1b7-28421013a446" providerId="ADAL" clId="{21A21815-8C8F-4010-8600-3A3208AD1C33}" dt="2026-03-03T13:22:40.209" v="4981" actId="403"/>
          <ac:spMkLst>
            <pc:docMk/>
            <pc:sldMk cId="3465359725" sldId="663"/>
            <ac:spMk id="18" creationId="{050D530D-B08F-425C-AA94-E0A41F226CCF}"/>
          </ac:spMkLst>
        </pc:spChg>
        <pc:spChg chg="add mod">
          <ac:chgData name="Digregorio, Nicholas" userId="83181be8-1a5b-48a5-b1b7-28421013a446" providerId="ADAL" clId="{21A21815-8C8F-4010-8600-3A3208AD1C33}" dt="2026-02-23T19:39:27.528" v="847" actId="1076"/>
          <ac:spMkLst>
            <pc:docMk/>
            <pc:sldMk cId="3465359725" sldId="663"/>
            <ac:spMk id="20" creationId="{564D618A-7660-B5B6-995C-8E1B14D0E78C}"/>
          </ac:spMkLst>
        </pc:spChg>
        <pc:spChg chg="mod">
          <ac:chgData name="Digregorio, Nicholas" userId="83181be8-1a5b-48a5-b1b7-28421013a446" providerId="ADAL" clId="{21A21815-8C8F-4010-8600-3A3208AD1C33}" dt="2026-02-23T19:03:22.121" v="722" actId="1076"/>
          <ac:spMkLst>
            <pc:docMk/>
            <pc:sldMk cId="3465359725" sldId="663"/>
            <ac:spMk id="21" creationId="{2E478237-3117-DC7C-7EA7-08BB20C548A2}"/>
          </ac:spMkLst>
        </pc:spChg>
        <pc:spChg chg="mod">
          <ac:chgData name="Digregorio, Nicholas" userId="83181be8-1a5b-48a5-b1b7-28421013a446" providerId="ADAL" clId="{21A21815-8C8F-4010-8600-3A3208AD1C33}" dt="2026-02-23T19:00:30.939" v="717" actId="1076"/>
          <ac:spMkLst>
            <pc:docMk/>
            <pc:sldMk cId="3465359725" sldId="663"/>
            <ac:spMk id="26" creationId="{D0DB58B9-2872-1152-7F71-07994A8D4247}"/>
          </ac:spMkLst>
        </pc:spChg>
        <pc:spChg chg="mod">
          <ac:chgData name="Digregorio, Nicholas" userId="83181be8-1a5b-48a5-b1b7-28421013a446" providerId="ADAL" clId="{21A21815-8C8F-4010-8600-3A3208AD1C33}" dt="2026-03-03T13:26:28.957" v="5036" actId="403"/>
          <ac:spMkLst>
            <pc:docMk/>
            <pc:sldMk cId="3465359725" sldId="663"/>
            <ac:spMk id="27" creationId="{B66DA7B2-4782-EA2D-3803-7D51071CA90E}"/>
          </ac:spMkLst>
        </pc:spChg>
        <pc:spChg chg="mod">
          <ac:chgData name="Digregorio, Nicholas" userId="83181be8-1a5b-48a5-b1b7-28421013a446" providerId="ADAL" clId="{21A21815-8C8F-4010-8600-3A3208AD1C33}" dt="2026-02-26T14:35:49.936" v="1731" actId="6549"/>
          <ac:spMkLst>
            <pc:docMk/>
            <pc:sldMk cId="3465359725" sldId="663"/>
            <ac:spMk id="38" creationId="{1A154A3A-D38F-A949-4C1B-9CBB3FFCC3C3}"/>
          </ac:spMkLst>
        </pc:spChg>
        <pc:spChg chg="mod">
          <ac:chgData name="Digregorio, Nicholas" userId="83181be8-1a5b-48a5-b1b7-28421013a446" providerId="ADAL" clId="{21A21815-8C8F-4010-8600-3A3208AD1C33}" dt="2026-02-23T19:21:00.428" v="761" actId="14100"/>
          <ac:spMkLst>
            <pc:docMk/>
            <pc:sldMk cId="3465359725" sldId="663"/>
            <ac:spMk id="40" creationId="{732BE32E-4E52-72AA-6527-0A607414F71F}"/>
          </ac:spMkLst>
        </pc:spChg>
        <pc:spChg chg="mod">
          <ac:chgData name="Digregorio, Nicholas" userId="83181be8-1a5b-48a5-b1b7-28421013a446" providerId="ADAL" clId="{21A21815-8C8F-4010-8600-3A3208AD1C33}" dt="2026-02-23T19:20:57.921" v="760" actId="14100"/>
          <ac:spMkLst>
            <pc:docMk/>
            <pc:sldMk cId="3465359725" sldId="663"/>
            <ac:spMk id="42" creationId="{0A974BC9-AF86-66D3-3AB1-4AD5269CE8F2}"/>
          </ac:spMkLst>
        </pc:spChg>
        <pc:spChg chg="mod">
          <ac:chgData name="Digregorio, Nicholas" userId="83181be8-1a5b-48a5-b1b7-28421013a446" providerId="ADAL" clId="{21A21815-8C8F-4010-8600-3A3208AD1C33}" dt="2026-03-03T13:26:00.852" v="5012" actId="20577"/>
          <ac:spMkLst>
            <pc:docMk/>
            <pc:sldMk cId="3465359725" sldId="663"/>
            <ac:spMk id="44" creationId="{D03B5EE9-1CDC-A42C-F50A-0E58F94FDA49}"/>
          </ac:spMkLst>
        </pc:spChg>
        <pc:spChg chg="mod">
          <ac:chgData name="Digregorio, Nicholas" userId="83181be8-1a5b-48a5-b1b7-28421013a446" providerId="ADAL" clId="{21A21815-8C8F-4010-8600-3A3208AD1C33}" dt="2026-02-23T18:56:01.171" v="667" actId="403"/>
          <ac:spMkLst>
            <pc:docMk/>
            <pc:sldMk cId="3465359725" sldId="663"/>
            <ac:spMk id="45" creationId="{CC685188-88A6-1332-6BFC-83DC02EBBC28}"/>
          </ac:spMkLst>
        </pc:spChg>
        <pc:spChg chg="mod">
          <ac:chgData name="Digregorio, Nicholas" userId="83181be8-1a5b-48a5-b1b7-28421013a446" providerId="ADAL" clId="{21A21815-8C8F-4010-8600-3A3208AD1C33}" dt="2026-02-23T18:56:01.171" v="667" actId="403"/>
          <ac:spMkLst>
            <pc:docMk/>
            <pc:sldMk cId="3465359725" sldId="663"/>
            <ac:spMk id="48" creationId="{884DE195-27D2-B19F-061C-F7EDDD7292E0}"/>
          </ac:spMkLst>
        </pc:spChg>
        <pc:grpChg chg="add mod">
          <ac:chgData name="Digregorio, Nicholas" userId="83181be8-1a5b-48a5-b1b7-28421013a446" providerId="ADAL" clId="{21A21815-8C8F-4010-8600-3A3208AD1C33}" dt="2026-02-23T19:21:26.802" v="765" actId="14100"/>
          <ac:grpSpMkLst>
            <pc:docMk/>
            <pc:sldMk cId="3465359725" sldId="663"/>
            <ac:grpSpMk id="6" creationId="{323C1AD8-2553-1CEF-1ED6-7E427CD37A6F}"/>
          </ac:grpSpMkLst>
        </pc:grpChg>
        <pc:grpChg chg="add mod">
          <ac:chgData name="Digregorio, Nicholas" userId="83181be8-1a5b-48a5-b1b7-28421013a446" providerId="ADAL" clId="{21A21815-8C8F-4010-8600-3A3208AD1C33}" dt="2026-02-23T19:19:40.055" v="746" actId="1076"/>
          <ac:grpSpMkLst>
            <pc:docMk/>
            <pc:sldMk cId="3465359725" sldId="663"/>
            <ac:grpSpMk id="15" creationId="{8A6D521A-7B45-612F-5F50-E910CF3447DE}"/>
          </ac:grpSpMkLst>
        </pc:grpChg>
        <pc:grpChg chg="mod">
          <ac:chgData name="Digregorio, Nicholas" userId="83181be8-1a5b-48a5-b1b7-28421013a446" providerId="ADAL" clId="{21A21815-8C8F-4010-8600-3A3208AD1C33}" dt="2026-02-23T19:22:43.734" v="775" actId="14100"/>
          <ac:grpSpMkLst>
            <pc:docMk/>
            <pc:sldMk cId="3465359725" sldId="663"/>
            <ac:grpSpMk id="50" creationId="{975A6057-BC79-09E0-803C-865DB436F00A}"/>
          </ac:grpSpMkLst>
        </pc:grpChg>
        <pc:grpChg chg="mod">
          <ac:chgData name="Digregorio, Nicholas" userId="83181be8-1a5b-48a5-b1b7-28421013a446" providerId="ADAL" clId="{21A21815-8C8F-4010-8600-3A3208AD1C33}" dt="2026-02-23T19:19:40.055" v="746" actId="1076"/>
          <ac:grpSpMkLst>
            <pc:docMk/>
            <pc:sldMk cId="3465359725" sldId="663"/>
            <ac:grpSpMk id="51" creationId="{5D6FD373-D99C-72A4-AA28-CC924DBABC22}"/>
          </ac:grpSpMkLst>
        </pc:grpChg>
        <pc:grpChg chg="mod">
          <ac:chgData name="Digregorio, Nicholas" userId="83181be8-1a5b-48a5-b1b7-28421013a446" providerId="ADAL" clId="{21A21815-8C8F-4010-8600-3A3208AD1C33}" dt="2026-02-25T20:51:45.479" v="1727" actId="14100"/>
          <ac:grpSpMkLst>
            <pc:docMk/>
            <pc:sldMk cId="3465359725" sldId="663"/>
            <ac:grpSpMk id="52" creationId="{46EAFB61-D3F8-6BD4-9614-E720D2EEA809}"/>
          </ac:grpSpMkLst>
        </pc:grpChg>
        <pc:picChg chg="mod">
          <ac:chgData name="Digregorio, Nicholas" userId="83181be8-1a5b-48a5-b1b7-28421013a446" providerId="ADAL" clId="{21A21815-8C8F-4010-8600-3A3208AD1C33}" dt="2026-02-26T15:05:32.974" v="4513" actId="14100"/>
          <ac:picMkLst>
            <pc:docMk/>
            <pc:sldMk cId="3465359725" sldId="663"/>
            <ac:picMk id="9" creationId="{EF06A8D9-EA39-4E7B-226C-00FFC1C05674}"/>
          </ac:picMkLst>
        </pc:picChg>
        <pc:picChg chg="mod">
          <ac:chgData name="Digregorio, Nicholas" userId="83181be8-1a5b-48a5-b1b7-28421013a446" providerId="ADAL" clId="{21A21815-8C8F-4010-8600-3A3208AD1C33}" dt="2026-02-23T19:35:12.752" v="800" actId="14100"/>
          <ac:picMkLst>
            <pc:docMk/>
            <pc:sldMk cId="3465359725" sldId="663"/>
            <ac:picMk id="23" creationId="{28952238-51B4-7800-F572-59B1BA384D09}"/>
          </ac:picMkLst>
        </pc:picChg>
        <pc:picChg chg="mod">
          <ac:chgData name="Digregorio, Nicholas" userId="83181be8-1a5b-48a5-b1b7-28421013a446" providerId="ADAL" clId="{21A21815-8C8F-4010-8600-3A3208AD1C33}" dt="2026-02-23T19:38:16.549" v="814" actId="14100"/>
          <ac:picMkLst>
            <pc:docMk/>
            <pc:sldMk cId="3465359725" sldId="663"/>
            <ac:picMk id="25" creationId="{DB83878E-022C-9B9C-3F25-545991D4C930}"/>
          </ac:picMkLst>
        </pc:picChg>
        <pc:picChg chg="add mod">
          <ac:chgData name="Digregorio, Nicholas" userId="83181be8-1a5b-48a5-b1b7-28421013a446" providerId="ADAL" clId="{21A21815-8C8F-4010-8600-3A3208AD1C33}" dt="2026-02-23T19:38:13.652" v="813" actId="14100"/>
          <ac:picMkLst>
            <pc:docMk/>
            <pc:sldMk cId="3465359725" sldId="663"/>
            <ac:picMk id="1026" creationId="{738573F2-5D72-E7C3-F9D2-6044A193B56A}"/>
          </ac:picMkLst>
        </pc:picChg>
        <pc:picChg chg="add mod">
          <ac:chgData name="Digregorio, Nicholas" userId="83181be8-1a5b-48a5-b1b7-28421013a446" providerId="ADAL" clId="{21A21815-8C8F-4010-8600-3A3208AD1C33}" dt="2026-02-23T19:38:02.699" v="811" actId="14100"/>
          <ac:picMkLst>
            <pc:docMk/>
            <pc:sldMk cId="3465359725" sldId="663"/>
            <ac:picMk id="1028" creationId="{00481732-A8C2-5B5C-3AE6-836001C161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9F6F3-9725-49A3-85C6-590B1C0DD429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6002F-71F9-4FB3-8C73-479F9733A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9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E1A73-7F82-63BD-1D33-911D3DE07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261DE2-0701-DB11-9CBD-3BDC20EE4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8F46F-8BAC-B510-3C51-373BC04A7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F3233-C3F8-87EF-832A-A944E5FA6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6002F-71F9-4FB3-8C73-479F9733AA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6E47DD-EFE5-71AD-14BF-BC681B9CA66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75DD4FC-37C8-A068-8A6B-46C198B48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288" y="4132262"/>
            <a:ext cx="11143294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BF96E-DF5F-3718-6514-0DE2C4069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5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D18B68-16A5-8797-7FEB-9455906288AA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BDAB37-4FAD-929F-6B7E-1E506329A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59" y="4132262"/>
            <a:ext cx="11147423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C3BB89-B7D4-F0BF-2FC7-FCDA53A10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70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5334954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7606C27-44B4-B9A8-08C7-0266865ADD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AD4D2-9D88-9C0E-FFD9-FA2DA746560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8BECE50-3163-E06A-29B5-A1C5E9352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4953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BFFCE-FFA0-0254-ABFA-95563AACC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1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8" y="1643063"/>
            <a:ext cx="5330825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45A6630-AB2A-0F52-795E-B12B8E6B0C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EF0CB-73F2-147D-7420-5EF3720BDE54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A8EC97A-B9AE-2116-69F2-D6855980B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0825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A7D80C-37B7-C2F5-7483-BDD929F722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72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341AF-51C1-CE90-7BDA-18592F03CC6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3721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11767E-3087-A3FA-79A8-328FF5584B1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59358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FFA59-507E-EC71-5F4A-520C4FFACEB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9025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35797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A8F01-D199-F183-AECD-BAFDB32FA45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4176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F4834-CBBA-9687-D875-60FA5A8D50D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6691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light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23CC8-409F-AD4B-9036-7CD7C13CFF4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3841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dark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71497-9CED-9D57-9EB6-CDAA11C3985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87511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6" y="6455664"/>
            <a:ext cx="1400466" cy="256032"/>
          </a:xfrm>
        </p:spPr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67F58F-5931-3559-4C06-A08ACF400F6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51123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1115460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06003-0864-5E43-39A7-938B63F4B1D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627962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5816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AD98469-321A-4DE3-EDD6-E01F77C190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1208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B4E2B99-3057-2052-CE02-35A5EDC8AF4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518190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61A9A896-1965-1F3D-1A9D-9E9935D7D4B3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518190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575816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CF28094-7C4C-578F-75FE-A6F846748A86}"/>
              </a:ext>
            </a:extLst>
          </p:cNvPr>
          <p:cNvSpPr>
            <a:spLocks noGrp="1"/>
          </p:cNvSpPr>
          <p:nvPr>
            <p:ph type="body" idx="124"/>
          </p:nvPr>
        </p:nvSpPr>
        <p:spPr>
          <a:xfrm>
            <a:off x="1575816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C0BF336-723A-E84D-A986-788A8CD29920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1575816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758A148-8BE5-F62E-3959-54BA95D2F2D6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1575816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95EC122-E173-54C2-2E14-8ED934114576}"/>
              </a:ext>
            </a:extLst>
          </p:cNvPr>
          <p:cNvSpPr>
            <a:spLocks noGrp="1"/>
          </p:cNvSpPr>
          <p:nvPr>
            <p:ph type="body" idx="127"/>
          </p:nvPr>
        </p:nvSpPr>
        <p:spPr>
          <a:xfrm>
            <a:off x="1575816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C137127F-10D6-D420-6F85-6D6812B876B5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1575816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2B862805-02A2-130F-BA13-348C3D75A52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1575816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2E4671D-6777-BB9B-6BF9-4D013095C27D}"/>
              </a:ext>
            </a:extLst>
          </p:cNvPr>
          <p:cNvSpPr>
            <a:spLocks noGrp="1"/>
          </p:cNvSpPr>
          <p:nvPr>
            <p:ph type="body" idx="130"/>
          </p:nvPr>
        </p:nvSpPr>
        <p:spPr>
          <a:xfrm>
            <a:off x="1575816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FFF572F-ACC2-C33A-5A30-83123B7E8335}"/>
              </a:ext>
            </a:extLst>
          </p:cNvPr>
          <p:cNvSpPr>
            <a:spLocks noGrp="1"/>
          </p:cNvSpPr>
          <p:nvPr>
            <p:ph type="body" idx="131"/>
          </p:nvPr>
        </p:nvSpPr>
        <p:spPr>
          <a:xfrm>
            <a:off x="5461763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6DAB2F2-C52E-1156-EFEC-7D673FA862EB}"/>
              </a:ext>
            </a:extLst>
          </p:cNvPr>
          <p:cNvSpPr>
            <a:spLocks noGrp="1"/>
          </p:cNvSpPr>
          <p:nvPr>
            <p:ph type="pic" sz="quarter" idx="132" hasCustomPrompt="1"/>
          </p:nvPr>
        </p:nvSpPr>
        <p:spPr>
          <a:xfrm>
            <a:off x="4407155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E28A2987-5618-480D-B199-5C41DB9C15AB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4404137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575BDA13-2D6C-E60D-F22F-92D6A1DAAE51}"/>
              </a:ext>
            </a:extLst>
          </p:cNvPr>
          <p:cNvSpPr>
            <a:spLocks noGrp="1"/>
          </p:cNvSpPr>
          <p:nvPr>
            <p:ph type="pic" sz="quarter" idx="134" hasCustomPrompt="1"/>
          </p:nvPr>
        </p:nvSpPr>
        <p:spPr>
          <a:xfrm>
            <a:off x="4404137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34C6EF1-520A-FA6A-22C6-8A35EEA8C69B}"/>
              </a:ext>
            </a:extLst>
          </p:cNvPr>
          <p:cNvSpPr>
            <a:spLocks noGrp="1"/>
          </p:cNvSpPr>
          <p:nvPr>
            <p:ph type="body" idx="135"/>
          </p:nvPr>
        </p:nvSpPr>
        <p:spPr>
          <a:xfrm>
            <a:off x="5461763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D1854B2-C3C8-6AF9-1EE1-5DCF6E281E84}"/>
              </a:ext>
            </a:extLst>
          </p:cNvPr>
          <p:cNvSpPr>
            <a:spLocks noGrp="1"/>
          </p:cNvSpPr>
          <p:nvPr>
            <p:ph type="body" idx="136"/>
          </p:nvPr>
        </p:nvSpPr>
        <p:spPr>
          <a:xfrm>
            <a:off x="5461763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83BB6BA-FB7C-C59D-1ACF-517FBF2C0358}"/>
              </a:ext>
            </a:extLst>
          </p:cNvPr>
          <p:cNvSpPr>
            <a:spLocks noGrp="1"/>
          </p:cNvSpPr>
          <p:nvPr>
            <p:ph type="body" idx="137"/>
          </p:nvPr>
        </p:nvSpPr>
        <p:spPr>
          <a:xfrm>
            <a:off x="5461763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7BFAFD8-6B9C-3A6E-0E55-0D9AD300701F}"/>
              </a:ext>
            </a:extLst>
          </p:cNvPr>
          <p:cNvSpPr>
            <a:spLocks noGrp="1"/>
          </p:cNvSpPr>
          <p:nvPr>
            <p:ph type="body" idx="138"/>
          </p:nvPr>
        </p:nvSpPr>
        <p:spPr>
          <a:xfrm>
            <a:off x="5461763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88E1281C-D8B9-F219-EC3F-5059AE08574A}"/>
              </a:ext>
            </a:extLst>
          </p:cNvPr>
          <p:cNvSpPr>
            <a:spLocks noGrp="1"/>
          </p:cNvSpPr>
          <p:nvPr>
            <p:ph type="body" idx="139"/>
          </p:nvPr>
        </p:nvSpPr>
        <p:spPr>
          <a:xfrm>
            <a:off x="5461763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AF1F704-E765-162D-03E2-B417B0A4F759}"/>
              </a:ext>
            </a:extLst>
          </p:cNvPr>
          <p:cNvSpPr>
            <a:spLocks noGrp="1"/>
          </p:cNvSpPr>
          <p:nvPr>
            <p:ph type="body" idx="140"/>
          </p:nvPr>
        </p:nvSpPr>
        <p:spPr>
          <a:xfrm>
            <a:off x="5461763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182C338-F8D6-9FBA-6FDD-B0D1885F2302}"/>
              </a:ext>
            </a:extLst>
          </p:cNvPr>
          <p:cNvSpPr>
            <a:spLocks noGrp="1"/>
          </p:cNvSpPr>
          <p:nvPr>
            <p:ph type="body" idx="141"/>
          </p:nvPr>
        </p:nvSpPr>
        <p:spPr>
          <a:xfrm>
            <a:off x="5461763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9B4F52F-7BC1-61E1-457B-1C87AA0F1938}"/>
              </a:ext>
            </a:extLst>
          </p:cNvPr>
          <p:cNvSpPr>
            <a:spLocks noGrp="1"/>
          </p:cNvSpPr>
          <p:nvPr>
            <p:ph type="body" idx="142"/>
          </p:nvPr>
        </p:nvSpPr>
        <p:spPr>
          <a:xfrm>
            <a:off x="5461763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76EDDD4-0B6A-4046-2433-6AAD2C24CBBC}"/>
              </a:ext>
            </a:extLst>
          </p:cNvPr>
          <p:cNvSpPr>
            <a:spLocks noGrp="1"/>
          </p:cNvSpPr>
          <p:nvPr>
            <p:ph type="body" idx="143"/>
          </p:nvPr>
        </p:nvSpPr>
        <p:spPr>
          <a:xfrm>
            <a:off x="9350728" y="1643063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58A2C879-8FAF-7632-1AFA-42A249C9739D}"/>
              </a:ext>
            </a:extLst>
          </p:cNvPr>
          <p:cNvSpPr>
            <a:spLocks noGrp="1"/>
          </p:cNvSpPr>
          <p:nvPr>
            <p:ph type="pic" sz="quarter" idx="144" hasCustomPrompt="1"/>
          </p:nvPr>
        </p:nvSpPr>
        <p:spPr>
          <a:xfrm>
            <a:off x="8296120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A39604D6-C6F0-AD2F-4459-3EF529850EEA}"/>
              </a:ext>
            </a:extLst>
          </p:cNvPr>
          <p:cNvSpPr>
            <a:spLocks noGrp="1"/>
          </p:cNvSpPr>
          <p:nvPr>
            <p:ph type="pic" sz="quarter" idx="145" hasCustomPrompt="1"/>
          </p:nvPr>
        </p:nvSpPr>
        <p:spPr>
          <a:xfrm>
            <a:off x="8293102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8" name="Picture Placeholder 2">
            <a:extLst>
              <a:ext uri="{FF2B5EF4-FFF2-40B4-BE49-F238E27FC236}">
                <a16:creationId xmlns:a16="http://schemas.microsoft.com/office/drawing/2014/main" id="{DECC6C1C-AA00-3A72-06A8-714F82E88CD5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8293102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DD308C7C-945C-FCC6-7882-E995601F8A36}"/>
              </a:ext>
            </a:extLst>
          </p:cNvPr>
          <p:cNvSpPr>
            <a:spLocks noGrp="1"/>
          </p:cNvSpPr>
          <p:nvPr>
            <p:ph type="body" idx="147"/>
          </p:nvPr>
        </p:nvSpPr>
        <p:spPr>
          <a:xfrm>
            <a:off x="9350728" y="1901952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4A7BFEB-C5CD-2881-29D6-B5E9DE4D6DE9}"/>
              </a:ext>
            </a:extLst>
          </p:cNvPr>
          <p:cNvSpPr>
            <a:spLocks noGrp="1"/>
          </p:cNvSpPr>
          <p:nvPr>
            <p:ph type="body" idx="148"/>
          </p:nvPr>
        </p:nvSpPr>
        <p:spPr>
          <a:xfrm>
            <a:off x="9350728" y="2313432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1FA0A35-65F3-A7BA-F0C2-C169865E8A3B}"/>
              </a:ext>
            </a:extLst>
          </p:cNvPr>
          <p:cNvSpPr>
            <a:spLocks noGrp="1"/>
          </p:cNvSpPr>
          <p:nvPr>
            <p:ph type="body" idx="149"/>
          </p:nvPr>
        </p:nvSpPr>
        <p:spPr>
          <a:xfrm>
            <a:off x="9350728" y="3239610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139BAB4-D438-6A50-F74A-C626C8EEB38F}"/>
              </a:ext>
            </a:extLst>
          </p:cNvPr>
          <p:cNvSpPr>
            <a:spLocks noGrp="1"/>
          </p:cNvSpPr>
          <p:nvPr>
            <p:ph type="body" idx="150"/>
          </p:nvPr>
        </p:nvSpPr>
        <p:spPr>
          <a:xfrm>
            <a:off x="9350728" y="3498499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9D435B0-85E0-13DD-1879-977D70D03219}"/>
              </a:ext>
            </a:extLst>
          </p:cNvPr>
          <p:cNvSpPr>
            <a:spLocks noGrp="1"/>
          </p:cNvSpPr>
          <p:nvPr>
            <p:ph type="body" idx="151"/>
          </p:nvPr>
        </p:nvSpPr>
        <p:spPr>
          <a:xfrm>
            <a:off x="9350728" y="3909979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9B6C8506-39B1-453F-1390-6029AA9D663C}"/>
              </a:ext>
            </a:extLst>
          </p:cNvPr>
          <p:cNvSpPr>
            <a:spLocks noGrp="1"/>
          </p:cNvSpPr>
          <p:nvPr>
            <p:ph type="body" idx="152"/>
          </p:nvPr>
        </p:nvSpPr>
        <p:spPr>
          <a:xfrm>
            <a:off x="9350728" y="4836157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6D4E9AD8-2275-EBF9-4C6F-DDA3A6F21266}"/>
              </a:ext>
            </a:extLst>
          </p:cNvPr>
          <p:cNvSpPr>
            <a:spLocks noGrp="1"/>
          </p:cNvSpPr>
          <p:nvPr>
            <p:ph type="body" idx="153"/>
          </p:nvPr>
        </p:nvSpPr>
        <p:spPr>
          <a:xfrm>
            <a:off x="9350728" y="5095046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B08551A-95E2-582D-DD8C-663923467E65}"/>
              </a:ext>
            </a:extLst>
          </p:cNvPr>
          <p:cNvSpPr>
            <a:spLocks noGrp="1"/>
          </p:cNvSpPr>
          <p:nvPr>
            <p:ph type="body" idx="154"/>
          </p:nvPr>
        </p:nvSpPr>
        <p:spPr>
          <a:xfrm>
            <a:off x="9350728" y="5506526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953EE-F1D8-3223-EF36-94B4F177CA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786200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0CB30-8166-1945-54F1-14088DD422E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58357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AEA42-4774-90E0-337C-8999D6167B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33042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6" y="1643063"/>
            <a:ext cx="3368674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5" y="2103438"/>
            <a:ext cx="3368674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E0C57-E432-8A64-4E4C-605D0C052B6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03961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338296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338296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97864" y="1643063"/>
            <a:ext cx="336073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97863" y="2103438"/>
            <a:ext cx="336073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45FF67-A7B3-A2D1-4471-37B60E63F8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38796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433424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33423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44560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44559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255696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55695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95387-8C10-EDA8-8C89-64F673E38E2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12781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F3571-6ED4-9F54-D2A9-35065A2BB51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6490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85A964-1373-5460-06ED-920B30637ADF}"/>
              </a:ext>
            </a:extLst>
          </p:cNvPr>
          <p:cNvSpPr/>
          <p:nvPr userDrawn="1"/>
        </p:nvSpPr>
        <p:spPr>
          <a:xfrm>
            <a:off x="6338889" y="1490963"/>
            <a:ext cx="5337999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E2ED48-FCBA-4E71-788C-9526F92CF97B}"/>
              </a:ext>
            </a:extLst>
          </p:cNvPr>
          <p:cNvSpPr/>
          <p:nvPr userDrawn="1"/>
        </p:nvSpPr>
        <p:spPr>
          <a:xfrm>
            <a:off x="521185" y="1490963"/>
            <a:ext cx="533192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563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0562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2987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22987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D6E92-E419-7993-CDCB-6980EB2D77A2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4633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B3B714-8463-70BA-2EAD-5E6CCDD183F1}"/>
              </a:ext>
            </a:extLst>
          </p:cNvPr>
          <p:cNvSpPr/>
          <p:nvPr userDrawn="1"/>
        </p:nvSpPr>
        <p:spPr>
          <a:xfrm>
            <a:off x="4406900" y="1490963"/>
            <a:ext cx="3382963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E0882-A5B8-B046-8C2A-3BE4CFD04E89}"/>
              </a:ext>
            </a:extLst>
          </p:cNvPr>
          <p:cNvSpPr/>
          <p:nvPr userDrawn="1"/>
        </p:nvSpPr>
        <p:spPr>
          <a:xfrm>
            <a:off x="8289925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23957A-3619-C6BC-7391-C099B6B6FDDF}"/>
              </a:ext>
            </a:extLst>
          </p:cNvPr>
          <p:cNvSpPr/>
          <p:nvPr userDrawn="1"/>
        </p:nvSpPr>
        <p:spPr>
          <a:xfrm>
            <a:off x="521185" y="1490963"/>
            <a:ext cx="338247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86224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86224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481083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481083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678C4-D10A-1878-B337-4C9404A9AE8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725921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EE5E602-EC8A-E271-0B81-1494CCB15B0A}"/>
              </a:ext>
            </a:extLst>
          </p:cNvPr>
          <p:cNvSpPr/>
          <p:nvPr userDrawn="1"/>
        </p:nvSpPr>
        <p:spPr>
          <a:xfrm>
            <a:off x="3383407" y="1490963"/>
            <a:ext cx="2469706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3CBEE-2E4B-7D2B-899E-CCABA7B4DFFE}"/>
              </a:ext>
            </a:extLst>
          </p:cNvPr>
          <p:cNvSpPr/>
          <p:nvPr userDrawn="1"/>
        </p:nvSpPr>
        <p:spPr>
          <a:xfrm>
            <a:off x="6343650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0B8B95-DDEE-3232-04A3-640DDBCEA4ED}"/>
              </a:ext>
            </a:extLst>
          </p:cNvPr>
          <p:cNvSpPr/>
          <p:nvPr userDrawn="1"/>
        </p:nvSpPr>
        <p:spPr>
          <a:xfrm>
            <a:off x="9200832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3FA938-C0C5-D83E-2C38-C04214DDC4AB}"/>
              </a:ext>
            </a:extLst>
          </p:cNvPr>
          <p:cNvSpPr/>
          <p:nvPr userDrawn="1"/>
        </p:nvSpPr>
        <p:spPr>
          <a:xfrm>
            <a:off x="521185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75304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575304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528689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28689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3908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3908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0CC4D-FE2B-C015-36F9-261C02E567B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40005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INICAL USE ONLY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2041F-2DE0-45AE-D2F1-D9DE03BDFAA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36086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2409F6-3610-F52A-A85E-863F0CCB2556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80504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5" y="1643063"/>
            <a:ext cx="33686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4" y="2103438"/>
            <a:ext cx="3368675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0AE32-278B-FC79-F3F5-AF9273CAED8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94004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6096000" y="0"/>
            <a:ext cx="6096000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F84D4-5E3A-007B-4C47-1B96EB25FA0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7831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D125A-56D7-8FBE-19FD-ADC2518E68F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7306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5E8EFA-2186-FF48-7363-5204A322B587}"/>
              </a:ext>
            </a:extLst>
          </p:cNvPr>
          <p:cNvSpPr/>
          <p:nvPr userDrawn="1"/>
        </p:nvSpPr>
        <p:spPr bwMode="white">
          <a:xfrm>
            <a:off x="8174416" y="0"/>
            <a:ext cx="4017585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2A7A17-043E-E993-5A6D-A6347CB0557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893133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D5810-C0C8-682C-CCDB-49E1727D56B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1117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4406900" y="0"/>
            <a:ext cx="7785098" cy="6309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C4234-CFE3-6448-3D57-52BFE43E7B0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640310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E049-A14C-7EAE-9B4B-D59EEA967EA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43973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5" algn="l"/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339C9110-F427-4586-9638-A5638F41FB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4954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 sz="1600">
                <a:solidFill>
                  <a:schemeClr val="bg1"/>
                </a:solidFill>
              </a:defRPr>
            </a:lvl7pPr>
            <a:lvl8pPr>
              <a:defRPr sz="1600">
                <a:solidFill>
                  <a:schemeClr val="bg1"/>
                </a:solidFill>
              </a:defRPr>
            </a:lvl8pPr>
            <a:lvl9pPr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D92E5-2301-19F5-7376-DA5EFA5443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163" y="6354199"/>
            <a:ext cx="1344168" cy="4586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CCF89-0083-90FF-383B-BE2B60B5330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63112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904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019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</a:defRPr>
            </a:lvl6pPr>
            <a:lvl7pPr>
              <a:defRPr sz="1600">
                <a:solidFill>
                  <a:schemeClr val="accent1"/>
                </a:solidFill>
              </a:defRPr>
            </a:lvl7pPr>
            <a:lvl8pPr>
              <a:defRPr sz="1600">
                <a:solidFill>
                  <a:schemeClr val="accent1"/>
                </a:solidFill>
              </a:defRPr>
            </a:lvl8pPr>
            <a:lvl9pPr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EEA5BF-FEF2-38C8-742E-128BB97D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0472" y="6455664"/>
            <a:ext cx="226416" cy="256032"/>
          </a:xfrm>
        </p:spPr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368625-885B-556B-C3C9-AD387412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5" y="6455664"/>
            <a:ext cx="3742309" cy="256032"/>
          </a:xfrm>
        </p:spPr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028DAF-52D4-B1A7-F8CF-8C631333B5C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51284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CA712766-22E7-3C4D-D51A-ED954200F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941E1-7375-1455-60A3-D92FCAF4928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9515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72675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4940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4940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9925" y="182563"/>
            <a:ext cx="3711574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B28BA-29EB-FDE4-5114-89FED3BBE2D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902435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43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43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6900" y="182563"/>
            <a:ext cx="7594599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1EF11-0AE1-EB8E-6F0D-E2CC7240A02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51805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2BC8CA4-FDCA-461D-5AB3-35CBDBB39C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3450" y="1638300"/>
            <a:ext cx="11825100" cy="4648200"/>
          </a:xfrm>
          <a:prstGeom prst="roundRect">
            <a:avLst>
              <a:gd name="adj" fmla="val 4244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5C50E-583C-7BB0-15BD-36504A1EF4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612913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full-blee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A10DE-3723-7D6D-0971-0E02CEB1E69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65716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  <a:noFill/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E78B5-5362-3E3F-6201-A970FFAC99B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93300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accent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56F37-1346-7012-CC4D-0C687AE32EC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1763282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2103438"/>
            <a:ext cx="7271704" cy="3884612"/>
          </a:xfrm>
          <a:noFill/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819EC-DD48-8DBC-7491-87D7FA88975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967931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AD231-ED8E-FC3D-BB3C-54E8CDF566E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4987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7BD05-DE2B-9EE3-E425-395DA23521B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07858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B3D0E-EBA3-6054-C97C-5912AE18FDB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043117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8AC3F-0681-5144-DD75-7DAADE3ABB3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376399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7614E-C684-5E5A-EFC4-B4186369C3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34277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CC07B9-9505-0B30-D600-32D4DE9E17F0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7C0512-2488-EC06-C759-E992D09A44A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42779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4CBD6F-D5CB-FE13-6008-6F16DEF3CEEA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0044CB4-FC3B-692D-2D79-0E9110263F1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2397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5504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5504" cy="1827953"/>
          </a:xfrm>
        </p:spPr>
        <p:txBody>
          <a:bodyPr anchor="b" anchorCtr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6" y="4140962"/>
            <a:ext cx="3390094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7790BB3-2662-0DCB-8F70-6B7C3CC70C46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446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42AE3F-722F-64D4-B233-1B0427B8D407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446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7CBE01C-CFC3-4CE4-FF05-0A15F13822D0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829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7EB732F-3B04-133A-4BC0-7A07922A6A3B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91831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DB3299F-9EE4-DD8F-3A6F-192431EEB3C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91831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E400AC6-A32D-02A3-FD00-29A43AC85E12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91197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BBAAC5-CC10-A1F2-D4CF-91F1C8B82770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C8504-5367-9653-14DC-739620BFFB82}"/>
              </a:ext>
            </a:extLst>
          </p:cNvPr>
          <p:cNvCxnSpPr>
            <a:cxnSpLocks/>
          </p:cNvCxnSpPr>
          <p:nvPr userDrawn="1"/>
        </p:nvCxnSpPr>
        <p:spPr>
          <a:xfrm>
            <a:off x="4418528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0B6333-AFDB-50A7-593F-122F0797D172}"/>
              </a:ext>
            </a:extLst>
          </p:cNvPr>
          <p:cNvCxnSpPr>
            <a:cxnSpLocks/>
          </p:cNvCxnSpPr>
          <p:nvPr userDrawn="1"/>
        </p:nvCxnSpPr>
        <p:spPr>
          <a:xfrm>
            <a:off x="8291197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A1B2B5-E529-C183-4B77-057A29FC197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154771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2829B64-B9E3-6F87-6E3A-902347095395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3828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1B07066-EEE2-B4DF-0D1C-E6DA89E162E0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382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0B0B95A-9E07-BCF7-E71F-6784D74F94C1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19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D0DAC92-4ECE-1DA0-72FF-4ABA73034978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8643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E9563463-F59E-5CB5-BB28-23C1351BDC76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8643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F8193EB-878A-FD88-E58A-23BC14A976EF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85799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2A48C9-13C5-409E-FABF-01BEF27D686F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D77F2C-D8AA-3869-B7E5-9C6AB3635707}"/>
              </a:ext>
            </a:extLst>
          </p:cNvPr>
          <p:cNvCxnSpPr>
            <a:cxnSpLocks/>
          </p:cNvCxnSpPr>
          <p:nvPr userDrawn="1"/>
        </p:nvCxnSpPr>
        <p:spPr>
          <a:xfrm>
            <a:off x="4422656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9DF8D0-8F0E-2785-83D6-17FDC2B8C45C}"/>
              </a:ext>
            </a:extLst>
          </p:cNvPr>
          <p:cNvCxnSpPr>
            <a:cxnSpLocks/>
          </p:cNvCxnSpPr>
          <p:nvPr userDrawn="1"/>
        </p:nvCxnSpPr>
        <p:spPr>
          <a:xfrm>
            <a:off x="8279449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83869C7-5412-AF86-9D5F-A5FF6A4CD4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593337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 box 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 bwMode="white">
          <a:xfrm>
            <a:off x="8289924" y="1490963"/>
            <a:ext cx="3379787" cy="4636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6ACE12B-FDBC-275A-1992-AC03E26AB1CC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8A92E-599B-3D68-386E-1A5CCF500DE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115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box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>
          <a:xfrm>
            <a:off x="8289924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229D827-7BAC-242D-A2AE-5EAD64617C3B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72D85C8-8D61-FFB4-73AA-5A889D42D90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4686A-46EE-346A-AFAA-250A0C62E6D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23417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7"/>
            <a:ext cx="11154600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666323C-FD55-507A-64A8-EFDF8D55B1B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508BB-76C6-0A78-8518-1F7789F3218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552299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C7099F5-60C3-8A6F-7821-033CA3BF14D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9967E-0B92-DE98-BFE2-C9C9CCECA9C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8048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2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1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77222" y="1643063"/>
            <a:ext cx="338137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77221" y="2103438"/>
            <a:ext cx="3381377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4489847-6420-2FF3-4757-E02C39DDC71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78A6D-4FD2-C83A-255C-77CE832E5C2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98022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895600" y="2335470"/>
            <a:ext cx="6400800" cy="218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31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2895600" y="2335771"/>
            <a:ext cx="6400800" cy="218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68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22288" y="1520218"/>
            <a:ext cx="11147425" cy="380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4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522288" y="1520742"/>
            <a:ext cx="11147425" cy="38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4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9B58E-B29F-0AAE-7866-3B7CDF1B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6" cy="7315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8C5F1-3810-0081-7A36-3D0B4A8D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2"/>
            <a:ext cx="11147425" cy="4343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2F63F-7EAE-448F-A72B-928AE60B2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85416" y="6455664"/>
            <a:ext cx="1502002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800" smtClean="0"/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>
              <a:lnSpc>
                <a:spcPct val="90000"/>
              </a:lnSpc>
            </a:pPr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92EA8-759B-AF79-093E-BDDDB0786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472" y="6455664"/>
            <a:ext cx="226416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algn="r">
              <a:defRPr lang="en-US" sz="800" smtClean="0"/>
            </a:lvl1pPr>
            <a:lvl2pPr marL="0" indent="0" algn="r">
              <a:defRPr sz="800"/>
            </a:lvl2pPr>
            <a:lvl3pPr marL="0" indent="0" algn="r">
              <a:defRPr sz="800"/>
            </a:lvl3pPr>
            <a:lvl4pPr marL="0" indent="0" algn="r">
              <a:defRPr sz="800"/>
            </a:lvl4pPr>
            <a:lvl5pPr marL="0" indent="0" algn="r">
              <a:defRPr sz="800"/>
            </a:lvl5pPr>
            <a:lvl6pPr marL="0" indent="0" algn="r">
              <a:defRPr sz="800"/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/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339C9110-F427-4586-9638-A5638F41FBCD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4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2" r:id="rId3"/>
    <p:sldLayoutId id="2147483660" r:id="rId4"/>
    <p:sldLayoutId id="2147483651" r:id="rId5"/>
    <p:sldLayoutId id="2147483664" r:id="rId6"/>
    <p:sldLayoutId id="2147483665" r:id="rId7"/>
    <p:sldLayoutId id="2147483666" r:id="rId8"/>
    <p:sldLayoutId id="2147483667" r:id="rId9"/>
    <p:sldLayoutId id="2147483693" r:id="rId10"/>
    <p:sldLayoutId id="2147483694" r:id="rId11"/>
    <p:sldLayoutId id="2147483731" r:id="rId12"/>
    <p:sldLayoutId id="2147483653" r:id="rId13"/>
    <p:sldLayoutId id="2147483675" r:id="rId14"/>
    <p:sldLayoutId id="2147483669" r:id="rId15"/>
    <p:sldLayoutId id="2147483677" r:id="rId16"/>
    <p:sldLayoutId id="2147483679" r:id="rId17"/>
    <p:sldLayoutId id="2147483671" r:id="rId18"/>
    <p:sldLayoutId id="2147483673" r:id="rId19"/>
    <p:sldLayoutId id="2147483676" r:id="rId20"/>
    <p:sldLayoutId id="2147483698" r:id="rId21"/>
    <p:sldLayoutId id="2147483699" r:id="rId22"/>
    <p:sldLayoutId id="2147483700" r:id="rId23"/>
    <p:sldLayoutId id="2147483726" r:id="rId24"/>
    <p:sldLayoutId id="2147483727" r:id="rId25"/>
    <p:sldLayoutId id="2147483728" r:id="rId26"/>
    <p:sldLayoutId id="2147483691" r:id="rId27"/>
    <p:sldLayoutId id="2147483732" r:id="rId28"/>
    <p:sldLayoutId id="2147483696" r:id="rId29"/>
    <p:sldLayoutId id="2147483733" r:id="rId30"/>
    <p:sldLayoutId id="2147483681" r:id="rId31"/>
    <p:sldLayoutId id="2147483734" r:id="rId32"/>
    <p:sldLayoutId id="2147483683" r:id="rId33"/>
    <p:sldLayoutId id="2147483701" r:id="rId34"/>
    <p:sldLayoutId id="2147483684" r:id="rId35"/>
    <p:sldLayoutId id="2147483686" r:id="rId36"/>
    <p:sldLayoutId id="2147483717" r:id="rId37"/>
    <p:sldLayoutId id="2147483688" r:id="rId38"/>
    <p:sldLayoutId id="2147483695" r:id="rId39"/>
    <p:sldLayoutId id="2147483704" r:id="rId40"/>
    <p:sldLayoutId id="2147483703" r:id="rId41"/>
    <p:sldLayoutId id="2147483705" r:id="rId42"/>
    <p:sldLayoutId id="2147483706" r:id="rId43"/>
    <p:sldLayoutId id="2147483721" r:id="rId44"/>
    <p:sldLayoutId id="2147483722" r:id="rId45"/>
    <p:sldLayoutId id="2147483723" r:id="rId46"/>
    <p:sldLayoutId id="2147483724" r:id="rId47"/>
    <p:sldLayoutId id="2147483709" r:id="rId48"/>
    <p:sldLayoutId id="2147483714" r:id="rId49"/>
    <p:sldLayoutId id="2147483711" r:id="rId50"/>
    <p:sldLayoutId id="2147483710" r:id="rId51"/>
    <p:sldLayoutId id="2147483713" r:id="rId52"/>
    <p:sldLayoutId id="2147483712" r:id="rId53"/>
    <p:sldLayoutId id="2147483718" r:id="rId54"/>
    <p:sldLayoutId id="2147483719" r:id="rId55"/>
    <p:sldLayoutId id="2147483720" r:id="rId56"/>
    <p:sldLayoutId id="2147483655" r:id="rId57"/>
    <p:sldLayoutId id="2147483729" r:id="rId58"/>
    <p:sldLayoutId id="2147483725" r:id="rId59"/>
    <p:sldLayoutId id="2147483730" r:id="rId6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Source Sans Pro Semibold" panose="020B06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Source Sans Pro" panose="020B05030304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" userDrawn="1">
          <p15:clr>
            <a:srgbClr val="F26B43"/>
          </p15:clr>
        </p15:guide>
        <p15:guide id="2" pos="329" userDrawn="1">
          <p15:clr>
            <a:srgbClr val="F26B43"/>
          </p15:clr>
        </p15:guide>
        <p15:guide id="3" pos="7351" userDrawn="1">
          <p15:clr>
            <a:srgbClr val="F26B43"/>
          </p15:clr>
        </p15:guide>
        <p15:guide id="4" orient="horz" pos="1035" userDrawn="1">
          <p15:clr>
            <a:srgbClr val="F26B43"/>
          </p15:clr>
        </p15:guide>
        <p15:guide id="5" orient="horz" pos="3772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230" userDrawn="1">
          <p15:clr>
            <a:srgbClr val="F26B43"/>
          </p15:clr>
        </p15:guide>
        <p15:guide id="8" orient="horz" pos="692" userDrawn="1">
          <p15:clr>
            <a:srgbClr val="F26B43"/>
          </p15:clr>
        </p15:guide>
        <p15:guide id="9" orient="horz" pos="4204" userDrawn="1">
          <p15:clr>
            <a:srgbClr val="F26B43"/>
          </p15:clr>
        </p15:guide>
        <p15:guide id="11" pos="7563" userDrawn="1">
          <p15:clr>
            <a:srgbClr val="F26B43"/>
          </p15:clr>
        </p15:guide>
        <p15:guide id="12" pos="117" userDrawn="1">
          <p15:clr>
            <a:srgbClr val="F26B43"/>
          </p15:clr>
        </p15:guide>
        <p15:guide id="13" orient="horz" pos="4066" userDrawn="1">
          <p15:clr>
            <a:srgbClr val="F26B43"/>
          </p15:clr>
        </p15:guide>
        <p15:guide id="14" orient="horz" pos="4226" userDrawn="1">
          <p15:clr>
            <a:srgbClr val="F26B43"/>
          </p15:clr>
        </p15:guide>
        <p15:guide id="15" orient="horz" pos="1325" userDrawn="1">
          <p15:clr>
            <a:srgbClr val="F26B43"/>
          </p15:clr>
        </p15:guide>
        <p15:guide id="16" pos="3840" userDrawn="1">
          <p15:clr>
            <a:srgbClr val="F26B43"/>
          </p15:clr>
        </p15:guide>
        <p15:guide id="17" pos="2776" userDrawn="1">
          <p15:clr>
            <a:srgbClr val="F26B43"/>
          </p15:clr>
        </p15:guide>
        <p15:guide id="19" pos="3996" userDrawn="1">
          <p15:clr>
            <a:srgbClr val="F26B43"/>
          </p15:clr>
        </p15:guide>
        <p15:guide id="20" pos="3687" userDrawn="1">
          <p15:clr>
            <a:srgbClr val="F26B43"/>
          </p15:clr>
        </p15:guide>
        <p15:guide id="21" pos="2459" userDrawn="1">
          <p15:clr>
            <a:srgbClr val="F26B43"/>
          </p15:clr>
        </p15:guide>
        <p15:guide id="22" pos="4907" userDrawn="1">
          <p15:clr>
            <a:srgbClr val="F26B43"/>
          </p15:clr>
        </p15:guide>
        <p15:guide id="23" pos="52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686A4-9797-EF4B-0255-A9CB2A3B7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2B49-2D70-0F0E-E0AE-2A039CBA4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269330"/>
            <a:ext cx="11147425" cy="733425"/>
          </a:xfrm>
        </p:spPr>
        <p:txBody>
          <a:bodyPr/>
          <a:lstStyle/>
          <a:p>
            <a:r>
              <a:rPr lang="en-US" sz="4000" dirty="0"/>
              <a:t>Systemic Imaging in Breast Cancer</a:t>
            </a:r>
            <a:endParaRPr lang="en-US" sz="4000" noProof="0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A154A3A-D38F-A949-4C1B-9CBB3FFCC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793" y="1754982"/>
            <a:ext cx="2307564" cy="3657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en-US" sz="1400" b="1" noProof="0" dirty="0"/>
              <a:t>Bone Scan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BE32E-4E52-72AA-6527-0A607414F71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549580" y="1754866"/>
            <a:ext cx="2307563" cy="3657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en-US" noProof="0" dirty="0"/>
              <a:t>MRI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0A974BC9-AF86-66D3-3AB1-4AD5269CE8F2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945401" y="1754866"/>
            <a:ext cx="2307564" cy="36576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en-US" noProof="0"/>
              <a:t>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74B5-D157-4C06-E336-200085F94C2A}"/>
              </a:ext>
            </a:extLst>
          </p:cNvPr>
          <p:cNvSpPr txBox="1"/>
          <p:nvPr/>
        </p:nvSpPr>
        <p:spPr>
          <a:xfrm>
            <a:off x="539496" y="6038208"/>
            <a:ext cx="11415943" cy="357294"/>
          </a:xfrm>
          <a:prstGeom prst="rect">
            <a:avLst/>
          </a:prstGeom>
          <a:noFill/>
        </p:spPr>
        <p:txBody>
          <a:bodyPr wrap="squar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  <a:ea typeface="Source Sans Pro"/>
              </a:rPr>
              <a:t>ER, estrogen receptor; mBC, metastatic breast cancer; FDG, Fluorodeoxyglucose; FES, Fluoroestradiol.</a:t>
            </a:r>
          </a:p>
          <a:p>
            <a:endParaRPr lang="en-US" sz="800" noProof="0" dirty="0"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7A0F85-8A80-EE49-FD0A-AAB80BAC842F}"/>
              </a:ext>
            </a:extLst>
          </p:cNvPr>
          <p:cNvSpPr/>
          <p:nvPr/>
        </p:nvSpPr>
        <p:spPr>
          <a:xfrm>
            <a:off x="0" y="5358467"/>
            <a:ext cx="12192000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4488" algn="ctr"/>
            <a:r>
              <a:rPr lang="en-US" noProof="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Systemic imaging in breast cancer requires tailoring the modality to the tumor’s biology and clinical question, </a:t>
            </a:r>
          </a:p>
          <a:p>
            <a:pPr marL="344488" algn="ctr"/>
            <a:r>
              <a:rPr lang="en-US" noProof="0" dirty="0"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as each options offers distinct strengths and blinds spots in detecting metastatic disease.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D6FD373-D99C-72A4-AA28-CC924DBABC22}"/>
              </a:ext>
            </a:extLst>
          </p:cNvPr>
          <p:cNvGrpSpPr/>
          <p:nvPr/>
        </p:nvGrpSpPr>
        <p:grpSpPr>
          <a:xfrm>
            <a:off x="2549580" y="2209269"/>
            <a:ext cx="2319091" cy="3081535"/>
            <a:chOff x="4406901" y="2246609"/>
            <a:chExt cx="3376613" cy="2942999"/>
          </a:xfrm>
        </p:grpSpPr>
        <p:sp>
          <p:nvSpPr>
            <p:cNvPr id="46" name="Text Placeholder 37">
              <a:extLst>
                <a:ext uri="{FF2B5EF4-FFF2-40B4-BE49-F238E27FC236}">
                  <a16:creationId xmlns:a16="http://schemas.microsoft.com/office/drawing/2014/main" id="{486425BD-8035-8CBD-BADC-ADB0A19E97F9}"/>
                </a:ext>
              </a:extLst>
            </p:cNvPr>
            <p:cNvSpPr txBox="1">
              <a:spLocks/>
            </p:cNvSpPr>
            <p:nvPr/>
          </p:nvSpPr>
          <p:spPr>
            <a:xfrm>
              <a:off x="4406901" y="2246609"/>
              <a:ext cx="3376613" cy="2942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noProof="0"/>
            </a:p>
          </p:txBody>
        </p:sp>
        <p:sp>
          <p:nvSpPr>
            <p:cNvPr id="7" name="Content Placeholder 3">
              <a:extLst>
                <a:ext uri="{FF2B5EF4-FFF2-40B4-BE49-F238E27FC236}">
                  <a16:creationId xmlns:a16="http://schemas.microsoft.com/office/drawing/2014/main" id="{E982E98C-5E4E-7CD5-1E58-C8E9FAD01C29}"/>
                </a:ext>
              </a:extLst>
            </p:cNvPr>
            <p:cNvSpPr txBox="1">
              <a:spLocks/>
            </p:cNvSpPr>
            <p:nvPr/>
          </p:nvSpPr>
          <p:spPr>
            <a:xfrm>
              <a:off x="5616269" y="2307387"/>
              <a:ext cx="2070201" cy="182880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1050" b="1" dirty="0">
                  <a:solidFill>
                    <a:schemeClr val="accent1"/>
                  </a:solidFill>
                </a:rPr>
                <a:t>Benefits 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050" dirty="0"/>
                <a:t>Provides soft-tissue contrast, enabling high sensitivity for brain, liver, and marrow metastases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050" dirty="0"/>
                <a:t>Radiation-free alternative for systemic staging</a:t>
              </a:r>
            </a:p>
            <a:p>
              <a:pPr marL="0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1050" b="1" dirty="0">
                  <a:solidFill>
                    <a:schemeClr val="accent1"/>
                  </a:solidFill>
                </a:rPr>
                <a:t>Limitations</a:t>
              </a:r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050" noProof="0" dirty="0"/>
                <a:t>Limited availability and longer scan times</a:t>
              </a:r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050" dirty="0"/>
                <a:t>May generate false positives requiring additional evaluation</a:t>
              </a:r>
              <a:endParaRPr lang="en-US" sz="1050" noProof="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5A6057-BC79-09E0-803C-865DB436F00A}"/>
              </a:ext>
            </a:extLst>
          </p:cNvPr>
          <p:cNvGrpSpPr/>
          <p:nvPr/>
        </p:nvGrpSpPr>
        <p:grpSpPr>
          <a:xfrm>
            <a:off x="4945400" y="2206669"/>
            <a:ext cx="2319093" cy="3081535"/>
            <a:chOff x="8293099" y="2249194"/>
            <a:chExt cx="3376613" cy="2940414"/>
          </a:xfrm>
        </p:grpSpPr>
        <p:sp>
          <p:nvSpPr>
            <p:cNvPr id="47" name="Text Placeholder 37">
              <a:extLst>
                <a:ext uri="{FF2B5EF4-FFF2-40B4-BE49-F238E27FC236}">
                  <a16:creationId xmlns:a16="http://schemas.microsoft.com/office/drawing/2014/main" id="{2021B86E-F543-BF88-46C8-842C0622546A}"/>
                </a:ext>
              </a:extLst>
            </p:cNvPr>
            <p:cNvSpPr txBox="1">
              <a:spLocks/>
            </p:cNvSpPr>
            <p:nvPr/>
          </p:nvSpPr>
          <p:spPr>
            <a:xfrm>
              <a:off x="8293099" y="2249194"/>
              <a:ext cx="3376613" cy="29404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noProof="0"/>
            </a:p>
          </p:txBody>
        </p:sp>
        <p:sp>
          <p:nvSpPr>
            <p:cNvPr id="12" name="Content Placeholder 3">
              <a:extLst>
                <a:ext uri="{FF2B5EF4-FFF2-40B4-BE49-F238E27FC236}">
                  <a16:creationId xmlns:a16="http://schemas.microsoft.com/office/drawing/2014/main" id="{F150CAB2-F06E-D315-2045-0AB23F4D861D}"/>
                </a:ext>
              </a:extLst>
            </p:cNvPr>
            <p:cNvSpPr txBox="1">
              <a:spLocks/>
            </p:cNvSpPr>
            <p:nvPr/>
          </p:nvSpPr>
          <p:spPr>
            <a:xfrm>
              <a:off x="9414132" y="2307487"/>
              <a:ext cx="2146754" cy="203854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950" b="1" dirty="0">
                  <a:solidFill>
                    <a:schemeClr val="accent1"/>
                  </a:solidFill>
                </a:rPr>
                <a:t>Benefits </a:t>
              </a:r>
            </a:p>
            <a:p>
              <a:pPr marL="115888" lvl="1" indent="-107950">
                <a:spcBef>
                  <a:spcPts val="0"/>
                </a:spcBef>
                <a:buClr>
                  <a:schemeClr val="accent1"/>
                </a:buClr>
              </a:pPr>
              <a:r>
                <a:rPr lang="en-US" sz="950" dirty="0"/>
                <a:t>Rapid, widely available imaging</a:t>
              </a:r>
            </a:p>
            <a:p>
              <a:pPr marL="115888" lvl="1" indent="-107950">
                <a:spcBef>
                  <a:spcPts val="0"/>
                </a:spcBef>
                <a:buClr>
                  <a:schemeClr val="accent1"/>
                </a:buClr>
              </a:pPr>
              <a:r>
                <a:rPr lang="en-US" sz="950" dirty="0"/>
                <a:t>Detects bone and visceral metastases</a:t>
              </a:r>
            </a:p>
            <a:p>
              <a:pPr marL="115888" lvl="1" indent="-107950">
                <a:spcBef>
                  <a:spcPts val="0"/>
                </a:spcBef>
                <a:buClr>
                  <a:schemeClr val="accent1"/>
                </a:buClr>
              </a:pPr>
              <a:r>
                <a:rPr lang="en-US" sz="950" dirty="0"/>
                <a:t>Provides comprehensive anatomic localization to guide biopsy or treatment planning</a:t>
              </a:r>
            </a:p>
            <a:p>
              <a:pPr marL="7938" lvl="1" indent="0"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950" b="1" dirty="0">
                  <a:solidFill>
                    <a:schemeClr val="accent1"/>
                  </a:solidFill>
                </a:rPr>
                <a:t>Limitations </a:t>
              </a:r>
              <a:endParaRPr lang="en-US" sz="950" noProof="0" dirty="0"/>
            </a:p>
            <a:p>
              <a:pPr marL="115888" lvl="1" indent="-115888">
                <a:spcBef>
                  <a:spcPts val="0"/>
                </a:spcBef>
                <a:buClr>
                  <a:schemeClr val="accent1"/>
                </a:buClr>
              </a:pPr>
              <a:r>
                <a:rPr lang="en-US" sz="950" noProof="0" dirty="0"/>
                <a:t>Reduced sensitivity for early bone marrow involvement and small peritoneal or nodal metastases</a:t>
              </a:r>
            </a:p>
            <a:p>
              <a:pPr marL="115888" lvl="1" indent="-115888">
                <a:spcBef>
                  <a:spcPts val="0"/>
                </a:spcBef>
                <a:buClr>
                  <a:schemeClr val="accent1"/>
                </a:buClr>
              </a:pPr>
              <a:r>
                <a:rPr lang="en-US" sz="950" noProof="0" dirty="0"/>
                <a:t>Uses iodinated contrast which may be contraindicated in some patients	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6EAFB61-D3F8-6BD4-9614-E720D2EEA809}"/>
              </a:ext>
            </a:extLst>
          </p:cNvPr>
          <p:cNvGrpSpPr/>
          <p:nvPr/>
        </p:nvGrpSpPr>
        <p:grpSpPr>
          <a:xfrm>
            <a:off x="188284" y="2209269"/>
            <a:ext cx="2319091" cy="3078935"/>
            <a:chOff x="539062" y="2276644"/>
            <a:chExt cx="3236732" cy="3081535"/>
          </a:xfrm>
        </p:grpSpPr>
        <p:sp>
          <p:nvSpPr>
            <p:cNvPr id="45" name="Text Placeholder 37">
              <a:extLst>
                <a:ext uri="{FF2B5EF4-FFF2-40B4-BE49-F238E27FC236}">
                  <a16:creationId xmlns:a16="http://schemas.microsoft.com/office/drawing/2014/main" id="{CC685188-88A6-1332-6BFC-83DC02EBBC28}"/>
                </a:ext>
              </a:extLst>
            </p:cNvPr>
            <p:cNvSpPr txBox="1">
              <a:spLocks/>
            </p:cNvSpPr>
            <p:nvPr/>
          </p:nvSpPr>
          <p:spPr>
            <a:xfrm>
              <a:off x="539062" y="2276644"/>
              <a:ext cx="3236732" cy="308153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noProof="0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84DE195-27D2-B19F-061C-F7EDDD7292E0}"/>
                </a:ext>
              </a:extLst>
            </p:cNvPr>
            <p:cNvSpPr/>
            <p:nvPr/>
          </p:nvSpPr>
          <p:spPr>
            <a:xfrm>
              <a:off x="669705" y="2548511"/>
              <a:ext cx="735622" cy="2340647"/>
            </a:xfrm>
            <a:prstGeom prst="rect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66DA7B2-4782-EA2D-3803-7D51071CA90E}"/>
                </a:ext>
              </a:extLst>
            </p:cNvPr>
            <p:cNvSpPr txBox="1"/>
            <p:nvPr/>
          </p:nvSpPr>
          <p:spPr>
            <a:xfrm>
              <a:off x="1504998" y="2340282"/>
              <a:ext cx="2254023" cy="27018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7938" lvl="1">
                <a:lnSpc>
                  <a:spcPct val="110000"/>
                </a:lnSpc>
                <a:buClr>
                  <a:schemeClr val="accent1"/>
                </a:buClr>
              </a:pPr>
              <a:r>
                <a:rPr lang="en-US" sz="1000" b="1" dirty="0">
                  <a:solidFill>
                    <a:schemeClr val="accent1"/>
                  </a:solidFill>
                </a:rPr>
                <a:t>Benefits </a:t>
              </a:r>
            </a:p>
            <a:p>
              <a:pPr marL="115888" lvl="1" indent="-107950">
                <a:lnSpc>
                  <a:spcPct val="110000"/>
                </a:lnSpc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en-US" sz="1000" dirty="0"/>
                <a:t>Detects osteoblastic bone metastases across the whole skeleton</a:t>
              </a:r>
            </a:p>
            <a:p>
              <a:pPr marL="115888" lvl="1" indent="-107950">
                <a:lnSpc>
                  <a:spcPct val="110000"/>
                </a:lnSpc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en-US" sz="1000" dirty="0"/>
                <a:t>Least expensive, most widely available</a:t>
              </a:r>
            </a:p>
            <a:p>
              <a:pPr marL="7938" lvl="1">
                <a:lnSpc>
                  <a:spcPct val="110000"/>
                </a:lnSpc>
                <a:buClr>
                  <a:schemeClr val="accent1"/>
                </a:buClr>
              </a:pPr>
              <a:r>
                <a:rPr lang="en-US" sz="1000" b="1" dirty="0">
                  <a:solidFill>
                    <a:schemeClr val="accent1"/>
                  </a:solidFill>
                </a:rPr>
                <a:t>Limitations</a:t>
              </a:r>
            </a:p>
            <a:p>
              <a:pPr marL="115888" lvl="1" indent="-107950">
                <a:lnSpc>
                  <a:spcPct val="110000"/>
                </a:lnSpc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en-US" sz="1000" dirty="0"/>
                <a:t>Low specificity as uptake may reflect benign conditions (e.g., arthritis, trauma, degenerative changes)</a:t>
              </a:r>
            </a:p>
            <a:p>
              <a:pPr marL="115888" lvl="1" indent="-107950">
                <a:lnSpc>
                  <a:spcPct val="110000"/>
                </a:lnSpc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en-US" sz="1000" dirty="0"/>
                <a:t>Less sensitive for purely lytic lesions and may underestimate disease burden</a:t>
              </a:r>
              <a:endParaRPr lang="en-US" sz="1000" noProof="0" dirty="0"/>
            </a:p>
          </p:txBody>
        </p:sp>
      </p:grp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D03B5EE9-1CDC-A42C-F50A-0E58F94FDA49}"/>
              </a:ext>
            </a:extLst>
          </p:cNvPr>
          <p:cNvSpPr txBox="1">
            <a:spLocks/>
          </p:cNvSpPr>
          <p:nvPr/>
        </p:nvSpPr>
        <p:spPr>
          <a:xfrm>
            <a:off x="522287" y="878470"/>
            <a:ext cx="11249503" cy="4479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ource Sans Pro" panose="020B0503030403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9pPr>
          </a:lstStyle>
          <a:p>
            <a:r>
              <a:rPr lang="en-US" sz="1500" b="1" noProof="0" dirty="0">
                <a:latin typeface="Source Sans Pro Semibold"/>
                <a:ea typeface="Source Sans Pro Semibold"/>
              </a:rPr>
              <a:t>Bone scan (scintigraphy), magnetic resonance imaging (MRI), </a:t>
            </a:r>
            <a:r>
              <a:rPr lang="en-US" sz="1500" b="1" dirty="0">
                <a:latin typeface="Source Sans Pro Semibold"/>
                <a:ea typeface="Source Sans Pro Semibold"/>
              </a:rPr>
              <a:t>computed tomography (</a:t>
            </a:r>
            <a:r>
              <a:rPr lang="en-US" sz="1500" b="1" noProof="0" dirty="0">
                <a:latin typeface="Source Sans Pro Semibold"/>
                <a:ea typeface="Source Sans Pro Semibold"/>
              </a:rPr>
              <a:t>CT), and positron emission tomography (PET) may be used to evaluate mBC. FDG-PET/CT is used to assess for areas of increased metabolic activity while FES-PET/CT is used for detection of ER-positive disease, including invasive lobular cancer (ILC)</a:t>
            </a:r>
            <a:r>
              <a:rPr lang="en-US" sz="1500" b="1" dirty="0">
                <a:latin typeface="Source Sans Pro Semibold"/>
                <a:ea typeface="Source Sans Pro Semibold"/>
              </a:rPr>
              <a:t>.</a:t>
            </a:r>
            <a:endParaRPr lang="en-US" sz="1500" b="1" baseline="30000" noProof="0" dirty="0">
              <a:latin typeface="Source Sans Pro Semibold"/>
              <a:ea typeface="Source Sans Pro Semi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06A8D9-EA39-4E7B-226C-00FFC1C056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9" b="2231"/>
          <a:stretch>
            <a:fillRect/>
          </a:stretch>
        </p:blipFill>
        <p:spPr>
          <a:xfrm>
            <a:off x="319753" y="2491776"/>
            <a:ext cx="451497" cy="22986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4B64EB9-A7D6-3150-23C0-DEC55554A4ED}"/>
              </a:ext>
            </a:extLst>
          </p:cNvPr>
          <p:cNvSpPr txBox="1"/>
          <p:nvPr/>
        </p:nvSpPr>
        <p:spPr>
          <a:xfrm>
            <a:off x="424211" y="5116446"/>
            <a:ext cx="1849585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b="0" kern="1200" dirty="0">
                <a:effectLst/>
                <a:ea typeface="+mn-ea"/>
                <a:cs typeface="+mn-cs"/>
              </a:rPr>
              <a:t>I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mage adapted from </a:t>
            </a:r>
            <a:r>
              <a:rPr lang="en-US" sz="500" dirty="0"/>
              <a:t>Magdy O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, et al. </a:t>
            </a:r>
            <a:r>
              <a:rPr lang="en-US" sz="500" b="0" i="1" kern="1200" noProof="0" dirty="0">
                <a:effectLst/>
                <a:ea typeface="+mn-ea"/>
                <a:cs typeface="+mn-cs"/>
              </a:rPr>
              <a:t>Sci Rep. 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2024;14(1):25627. </a:t>
            </a:r>
            <a:endParaRPr lang="en-US" sz="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478237-3117-DC7C-7EA7-08BB20C548A2}"/>
              </a:ext>
            </a:extLst>
          </p:cNvPr>
          <p:cNvSpPr txBox="1"/>
          <p:nvPr/>
        </p:nvSpPr>
        <p:spPr>
          <a:xfrm>
            <a:off x="2735909" y="5116446"/>
            <a:ext cx="2184649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b="0" kern="1200" dirty="0">
                <a:effectLst/>
                <a:ea typeface="+mn-ea"/>
                <a:cs typeface="+mn-cs"/>
              </a:rPr>
              <a:t>I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mage adapted from Omran</a:t>
            </a:r>
            <a:r>
              <a:rPr lang="en-US" sz="500" dirty="0"/>
              <a:t> M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, et al. </a:t>
            </a:r>
            <a:r>
              <a:rPr lang="en-US" sz="500" b="0" i="1" kern="1200" noProof="0" dirty="0">
                <a:effectLst/>
                <a:ea typeface="+mn-ea"/>
                <a:cs typeface="+mn-cs"/>
              </a:rPr>
              <a:t>Cancers (Basel). 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2022;14(2):380.</a:t>
            </a:r>
            <a:endParaRPr lang="en-US" sz="5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8952238-51B4-7800-F572-59B1BA384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8" r="3210" b="8621"/>
          <a:stretch>
            <a:fillRect/>
          </a:stretch>
        </p:blipFill>
        <p:spPr>
          <a:xfrm>
            <a:off x="2653243" y="2491776"/>
            <a:ext cx="621651" cy="23300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B83878E-022C-9B9C-3F25-545991D4C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750" y="2481135"/>
            <a:ext cx="527237" cy="236515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0DB58B9-2872-1152-7F71-07994A8D4247}"/>
              </a:ext>
            </a:extLst>
          </p:cNvPr>
          <p:cNvSpPr txBox="1"/>
          <p:nvPr/>
        </p:nvSpPr>
        <p:spPr>
          <a:xfrm>
            <a:off x="5235729" y="5116446"/>
            <a:ext cx="1981454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b="0" kern="1200" dirty="0">
                <a:effectLst/>
                <a:ea typeface="+mn-ea"/>
                <a:cs typeface="+mn-cs"/>
              </a:rPr>
              <a:t>I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mage adapted from Pierro A, et al. </a:t>
            </a:r>
            <a:r>
              <a:rPr lang="en-US" sz="500" b="0" i="1" kern="1200" noProof="0" dirty="0">
                <a:effectLst/>
                <a:ea typeface="+mn-ea"/>
                <a:cs typeface="+mn-cs"/>
              </a:rPr>
              <a:t>Life (Basel). 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2021;11(12):1320.</a:t>
            </a:r>
            <a:endParaRPr lang="en-US" sz="500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ACEA399-76C8-AE73-9AF8-D052829830F7}"/>
              </a:ext>
            </a:extLst>
          </p:cNvPr>
          <p:cNvSpPr txBox="1">
            <a:spLocks/>
          </p:cNvSpPr>
          <p:nvPr/>
        </p:nvSpPr>
        <p:spPr>
          <a:xfrm>
            <a:off x="1953768" y="6468618"/>
            <a:ext cx="6870636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r" defTabSz="914400" rtl="0" eaLnBrk="1" latinLnBrk="0" hangingPunct="1">
              <a:spcBef>
                <a:spcPts val="0"/>
              </a:spcBef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MedPDx-00546 | March 2026		May not be reproduced, in whole or in part, without the written consent of GE HealthCare.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4" name="Text Placeholder 41">
            <a:extLst>
              <a:ext uri="{FF2B5EF4-FFF2-40B4-BE49-F238E27FC236}">
                <a16:creationId xmlns:a16="http://schemas.microsoft.com/office/drawing/2014/main" id="{99543F65-697A-892C-F392-3721AC3BD91B}"/>
              </a:ext>
            </a:extLst>
          </p:cNvPr>
          <p:cNvSpPr txBox="1">
            <a:spLocks/>
          </p:cNvSpPr>
          <p:nvPr/>
        </p:nvSpPr>
        <p:spPr>
          <a:xfrm>
            <a:off x="7334857" y="1754866"/>
            <a:ext cx="2307564" cy="365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ource Sans Pro" panose="020B0503030403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FDG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3C1AD8-2553-1CEF-1ED6-7E427CD37A6F}"/>
              </a:ext>
            </a:extLst>
          </p:cNvPr>
          <p:cNvGrpSpPr/>
          <p:nvPr/>
        </p:nvGrpSpPr>
        <p:grpSpPr>
          <a:xfrm>
            <a:off x="7334856" y="2216978"/>
            <a:ext cx="2319093" cy="3068745"/>
            <a:chOff x="8293099" y="2249194"/>
            <a:chExt cx="3376613" cy="2940414"/>
          </a:xfrm>
        </p:grpSpPr>
        <p:sp>
          <p:nvSpPr>
            <p:cNvPr id="8" name="Text Placeholder 37">
              <a:extLst>
                <a:ext uri="{FF2B5EF4-FFF2-40B4-BE49-F238E27FC236}">
                  <a16:creationId xmlns:a16="http://schemas.microsoft.com/office/drawing/2014/main" id="{1E7EB3C2-F240-FA29-228D-72A797E86457}"/>
                </a:ext>
              </a:extLst>
            </p:cNvPr>
            <p:cNvSpPr txBox="1">
              <a:spLocks/>
            </p:cNvSpPr>
            <p:nvPr/>
          </p:nvSpPr>
          <p:spPr>
            <a:xfrm>
              <a:off x="8293099" y="2249194"/>
              <a:ext cx="3376613" cy="29404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noProof="0"/>
            </a:p>
          </p:txBody>
        </p:sp>
        <p:sp>
          <p:nvSpPr>
            <p:cNvPr id="10" name="Content Placeholder 3">
              <a:extLst>
                <a:ext uri="{FF2B5EF4-FFF2-40B4-BE49-F238E27FC236}">
                  <a16:creationId xmlns:a16="http://schemas.microsoft.com/office/drawing/2014/main" id="{D7A60D47-0D6B-4E60-DA2C-206B3A188FD4}"/>
                </a:ext>
              </a:extLst>
            </p:cNvPr>
            <p:cNvSpPr txBox="1">
              <a:spLocks/>
            </p:cNvSpPr>
            <p:nvPr/>
          </p:nvSpPr>
          <p:spPr>
            <a:xfrm>
              <a:off x="9558897" y="2302784"/>
              <a:ext cx="1977838" cy="206777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910" b="1" dirty="0">
                  <a:solidFill>
                    <a:schemeClr val="accent1"/>
                  </a:solidFill>
                </a:rPr>
                <a:t>Benefits 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910" dirty="0"/>
                <a:t>Detects metabolically active disease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910" dirty="0"/>
                <a:t>Useful for assessing treatment response, detecting occult disease, and clarifying indeterminate findings from CT/MRI</a:t>
              </a:r>
            </a:p>
            <a:p>
              <a:pPr marL="7938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910" b="1" dirty="0">
                  <a:solidFill>
                    <a:schemeClr val="accent1"/>
                  </a:solidFill>
                </a:rPr>
                <a:t>Limitations </a:t>
              </a:r>
              <a:endParaRPr lang="en-US" sz="910" noProof="0" dirty="0"/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910" noProof="0" dirty="0"/>
                <a:t>Low uptake in low-grade and lobular breast cancers</a:t>
              </a:r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910" dirty="0"/>
                <a:t>Uptake is nonspecific as inflammation or infection can mimic disease</a:t>
              </a:r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910" noProof="0" dirty="0"/>
                <a:t>Availability may be limited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EB48415-EB95-B1B8-7FFB-433CA3E011F6}"/>
              </a:ext>
            </a:extLst>
          </p:cNvPr>
          <p:cNvSpPr txBox="1"/>
          <p:nvPr/>
        </p:nvSpPr>
        <p:spPr>
          <a:xfrm>
            <a:off x="7598526" y="5116446"/>
            <a:ext cx="1964092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b="0" kern="1200" dirty="0">
                <a:effectLst/>
                <a:ea typeface="+mn-ea"/>
                <a:cs typeface="+mn-cs"/>
              </a:rPr>
              <a:t>I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mage adapted from Moustaquim J, et al. </a:t>
            </a:r>
            <a:r>
              <a:rPr lang="en-US" sz="500" b="0" i="1" kern="1200" noProof="0" dirty="0">
                <a:effectLst/>
                <a:ea typeface="+mn-ea"/>
                <a:cs typeface="+mn-cs"/>
              </a:rPr>
              <a:t>EJC. 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2025;229:115792.</a:t>
            </a:r>
            <a:endParaRPr lang="en-US" sz="500" dirty="0"/>
          </a:p>
        </p:txBody>
      </p:sp>
      <p:pic>
        <p:nvPicPr>
          <p:cNvPr id="1026" name="Picture 2" descr="Fig. 3">
            <a:extLst>
              <a:ext uri="{FF2B5EF4-FFF2-40B4-BE49-F238E27FC236}">
                <a16:creationId xmlns:a16="http://schemas.microsoft.com/office/drawing/2014/main" id="{738573F2-5D72-E7C3-F9D2-6044A193B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" r="74408" b="7274"/>
          <a:stretch>
            <a:fillRect/>
          </a:stretch>
        </p:blipFill>
        <p:spPr bwMode="auto">
          <a:xfrm>
            <a:off x="7385843" y="2487284"/>
            <a:ext cx="767389" cy="235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41">
            <a:extLst>
              <a:ext uri="{FF2B5EF4-FFF2-40B4-BE49-F238E27FC236}">
                <a16:creationId xmlns:a16="http://schemas.microsoft.com/office/drawing/2014/main" id="{D5843A4A-B7C8-CB38-2B16-758B7DF5598C}"/>
              </a:ext>
            </a:extLst>
          </p:cNvPr>
          <p:cNvSpPr txBox="1">
            <a:spLocks/>
          </p:cNvSpPr>
          <p:nvPr/>
        </p:nvSpPr>
        <p:spPr>
          <a:xfrm>
            <a:off x="9719151" y="1754866"/>
            <a:ext cx="2319092" cy="365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ource Sans Pro" panose="020B0503030403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FES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A6D521A-7B45-612F-5F50-E910CF3447DE}"/>
              </a:ext>
            </a:extLst>
          </p:cNvPr>
          <p:cNvGrpSpPr/>
          <p:nvPr/>
        </p:nvGrpSpPr>
        <p:grpSpPr>
          <a:xfrm>
            <a:off x="9719151" y="2216978"/>
            <a:ext cx="2319092" cy="3068745"/>
            <a:chOff x="8293099" y="2249194"/>
            <a:chExt cx="3376613" cy="2940414"/>
          </a:xfrm>
        </p:grpSpPr>
        <p:sp>
          <p:nvSpPr>
            <p:cNvPr id="17" name="Text Placeholder 37">
              <a:extLst>
                <a:ext uri="{FF2B5EF4-FFF2-40B4-BE49-F238E27FC236}">
                  <a16:creationId xmlns:a16="http://schemas.microsoft.com/office/drawing/2014/main" id="{1C034351-ED61-0872-2948-82314EFA15DA}"/>
                </a:ext>
              </a:extLst>
            </p:cNvPr>
            <p:cNvSpPr txBox="1">
              <a:spLocks/>
            </p:cNvSpPr>
            <p:nvPr/>
          </p:nvSpPr>
          <p:spPr>
            <a:xfrm>
              <a:off x="8293099" y="2249194"/>
              <a:ext cx="3376613" cy="29404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lIns="0" tIns="0" rIns="0" bIns="0" rtlCol="0"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accent1"/>
                  </a:solidFill>
                  <a:latin typeface="Source Sans Pro SemiBold" panose="020B0603030403020204" pitchFamily="34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400" b="1" noProof="0"/>
            </a:p>
          </p:txBody>
        </p:sp>
        <p:sp>
          <p:nvSpPr>
            <p:cNvPr id="18" name="Content Placeholder 3">
              <a:extLst>
                <a:ext uri="{FF2B5EF4-FFF2-40B4-BE49-F238E27FC236}">
                  <a16:creationId xmlns:a16="http://schemas.microsoft.com/office/drawing/2014/main" id="{050D530D-B08F-425C-AA94-E0A41F226CCF}"/>
                </a:ext>
              </a:extLst>
            </p:cNvPr>
            <p:cNvSpPr txBox="1">
              <a:spLocks/>
            </p:cNvSpPr>
            <p:nvPr/>
          </p:nvSpPr>
          <p:spPr>
            <a:xfrm>
              <a:off x="9678936" y="2302784"/>
              <a:ext cx="1870213" cy="206777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288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576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Source Sans Pro" panose="020B0503030403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864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31520" indent="-18288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1100" b="1" dirty="0">
                  <a:solidFill>
                    <a:schemeClr val="accent1"/>
                  </a:solidFill>
                </a:rPr>
                <a:t>Benefits 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100" dirty="0"/>
                <a:t>Detects ER-positive disease, helpful when other imaging shows discordant findings</a:t>
              </a:r>
            </a:p>
            <a:p>
              <a:pPr marL="115888" lvl="1" indent="-10795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100" dirty="0"/>
                <a:t>Useful in low-grade and lobular breast cancers</a:t>
              </a:r>
            </a:p>
            <a:p>
              <a:pPr marL="7938" lvl="1" indent="0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  <a:buNone/>
              </a:pPr>
              <a:r>
                <a:rPr lang="en-US" sz="1100" b="1" dirty="0">
                  <a:solidFill>
                    <a:schemeClr val="accent1"/>
                  </a:solidFill>
                </a:rPr>
                <a:t>Limitations </a:t>
              </a:r>
              <a:endParaRPr lang="en-US" sz="1100" noProof="0" dirty="0"/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100" dirty="0"/>
                <a:t>Interfering medications (SERMs/SERDs) may reduce uptake</a:t>
              </a:r>
            </a:p>
            <a:p>
              <a:pPr marL="115888" lvl="1" indent="-115888">
                <a:lnSpc>
                  <a:spcPct val="11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100" noProof="0" dirty="0"/>
                <a:t>Limited availability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64D618A-7660-B5B6-995C-8E1B14D0E78C}"/>
              </a:ext>
            </a:extLst>
          </p:cNvPr>
          <p:cNvSpPr txBox="1"/>
          <p:nvPr/>
        </p:nvSpPr>
        <p:spPr>
          <a:xfrm>
            <a:off x="9991347" y="5110099"/>
            <a:ext cx="1964092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b="0" kern="1200" dirty="0">
                <a:effectLst/>
                <a:ea typeface="+mn-ea"/>
                <a:cs typeface="+mn-cs"/>
              </a:rPr>
              <a:t>I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mage adapted from Ulaner </a:t>
            </a:r>
            <a:r>
              <a:rPr lang="en-US" sz="500" dirty="0"/>
              <a:t>GA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, et al. </a:t>
            </a:r>
            <a:r>
              <a:rPr lang="en-US" sz="500" b="0" i="1" kern="1200" noProof="0" dirty="0">
                <a:effectLst/>
                <a:ea typeface="+mn-ea"/>
                <a:cs typeface="+mn-cs"/>
              </a:rPr>
              <a:t>JNM. </a:t>
            </a:r>
            <a:r>
              <a:rPr lang="en-US" sz="500" b="0" kern="1200" noProof="0" dirty="0">
                <a:effectLst/>
                <a:ea typeface="+mn-ea"/>
                <a:cs typeface="+mn-cs"/>
              </a:rPr>
              <a:t>2021;62(3):326-331.</a:t>
            </a:r>
            <a:endParaRPr lang="en-US" sz="500" dirty="0"/>
          </a:p>
        </p:txBody>
      </p:sp>
      <p:pic>
        <p:nvPicPr>
          <p:cNvPr id="1028" name="Picture 4" descr="Figure">
            <a:extLst>
              <a:ext uri="{FF2B5EF4-FFF2-40B4-BE49-F238E27FC236}">
                <a16:creationId xmlns:a16="http://schemas.microsoft.com/office/drawing/2014/main" id="{00481732-A8C2-5B5C-3AE6-836001C16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5" r="59741" b="14414"/>
          <a:stretch>
            <a:fillRect/>
          </a:stretch>
        </p:blipFill>
        <p:spPr bwMode="auto">
          <a:xfrm>
            <a:off x="9771907" y="2481135"/>
            <a:ext cx="899051" cy="236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35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 HealthCare">
      <a:dk1>
        <a:srgbClr val="000000"/>
      </a:dk1>
      <a:lt1>
        <a:srgbClr val="FFFFFF"/>
      </a:lt1>
      <a:dk2>
        <a:srgbClr val="8D8D8D"/>
      </a:dk2>
      <a:lt2>
        <a:srgbClr val="D4D4D4"/>
      </a:lt2>
      <a:accent1>
        <a:srgbClr val="6022A6"/>
      </a:accent1>
      <a:accent2>
        <a:srgbClr val="45B2C5"/>
      </a:accent2>
      <a:accent3>
        <a:srgbClr val="19BB7C"/>
      </a:accent3>
      <a:accent4>
        <a:srgbClr val="F8D754"/>
      </a:accent4>
      <a:accent5>
        <a:srgbClr val="F37F63"/>
      </a:accent5>
      <a:accent6>
        <a:srgbClr val="D4D4D4"/>
      </a:accent6>
      <a:hlink>
        <a:srgbClr val="0563C1"/>
      </a:hlink>
      <a:folHlink>
        <a:srgbClr val="954F72"/>
      </a:folHlink>
    </a:clrScheme>
    <a:fontScheme name="GE HealthCare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Compassion Purple">
      <a:srgbClr val="6022A6"/>
    </a:custClr>
    <a:custClr name="Turquoise">
      <a:srgbClr val="45B2C5"/>
    </a:custClr>
    <a:custClr name="Green">
      <a:srgbClr val="19BB7C"/>
    </a:custClr>
    <a:custClr name="Yellow">
      <a:srgbClr val="F8D754"/>
    </a:custClr>
    <a:custClr name="Coral">
      <a:srgbClr val="F37F63"/>
    </a:custClr>
    <a:custClr name="Black">
      <a:srgbClr val="0000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80%">
      <a:srgbClr val="6AC1D1"/>
    </a:custClr>
    <a:custClr name="Green 80%">
      <a:srgbClr val="47C996"/>
    </a:custClr>
    <a:custClr name="Yellow 80%">
      <a:srgbClr val="F9DF76"/>
    </a:custClr>
    <a:custClr name="Coral 80%">
      <a:srgbClr val="F59882"/>
    </a:custClr>
    <a:custClr name="Cool Gray 9">
      <a:srgbClr val="8D8D8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60%">
      <a:srgbClr val="8FD1DC"/>
    </a:custClr>
    <a:custClr name="Green 60%">
      <a:srgbClr val="75D6B0"/>
    </a:custClr>
    <a:custClr name="Yellow 60%">
      <a:srgbClr val="FBE798"/>
    </a:custClr>
    <a:custClr name="Coral 60%">
      <a:srgbClr val="F8B2A1"/>
    </a:custClr>
    <a:custClr name="Cool Gray 7">
      <a:srgbClr val="A9A9A9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40%">
      <a:srgbClr val="B5E0E8"/>
    </a:custClr>
    <a:custClr name="Green 40%">
      <a:srgbClr val="A3E4CB"/>
    </a:custClr>
    <a:custClr name="Yellow 40%">
      <a:srgbClr val="FCEFBB"/>
    </a:custClr>
    <a:custClr name="Coral 40%">
      <a:srgbClr val="FACCC1"/>
    </a:custClr>
    <a:custClr name="Cool Gray 4">
      <a:srgbClr val="D4D4D4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20%">
      <a:srgbClr val="DAF0F4"/>
    </a:custClr>
    <a:custClr name="Green 20%">
      <a:srgbClr val="D1F1E5"/>
    </a:custClr>
    <a:custClr name="Yellow 20%">
      <a:srgbClr val="FEF7DD"/>
    </a:custClr>
    <a:custClr name="Coral 20%">
      <a:srgbClr val="FDE5E0"/>
    </a:custClr>
    <a:custClr name="Cool Gray 1">
      <a:srgbClr val="E4E4E4"/>
    </a:custClr>
  </a:custClrLst>
  <a:extLst>
    <a:ext uri="{05A4C25C-085E-4340-85A3-A5531E510DB2}">
      <thm15:themeFamily xmlns:thm15="http://schemas.microsoft.com/office/thememl/2012/main" name="Corporate_PowerPoint_Template_011425_SL" id="{1D5214C7-5724-C145-B862-DCF1909E3C0E}" vid="{CCFD8E62-D4BF-8C47-86F2-D75E5661A4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2916</TotalTime>
  <Words>433</Words>
  <Application>Microsoft Office PowerPoint</Application>
  <PresentationFormat>Widescreen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Source Sans Pro</vt:lpstr>
      <vt:lpstr>Source Sans Pro Light</vt:lpstr>
      <vt:lpstr>Source Sans Pro Semibold</vt:lpstr>
      <vt:lpstr>Source Sans Pro Semibold</vt:lpstr>
      <vt:lpstr>Office Theme</vt:lpstr>
      <vt:lpstr>Systemic Imaging in Breast Cancer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Digregorio, Nicholas</dc:creator>
  <cp:lastModifiedBy>Digregorio, Nicholas</cp:lastModifiedBy>
  <cp:revision>1</cp:revision>
  <dcterms:created xsi:type="dcterms:W3CDTF">2026-02-05T17:34:48Z</dcterms:created>
  <dcterms:modified xsi:type="dcterms:W3CDTF">2026-03-03T13:27:18Z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5e9dee1-28be-43fc-b62e-34160a15b272_Enabled">
    <vt:lpwstr>true</vt:lpwstr>
  </property>
  <property fmtid="{D5CDD505-2E9C-101B-9397-08002B2CF9AE}" pid="3" name="MSIP_Label_e5e9dee1-28be-43fc-b62e-34160a15b272_SetDate">
    <vt:lpwstr>2025-01-13T21:50:07Z</vt:lpwstr>
  </property>
  <property fmtid="{D5CDD505-2E9C-101B-9397-08002B2CF9AE}" pid="4" name="MSIP_Label_e5e9dee1-28be-43fc-b62e-34160a15b272_Method">
    <vt:lpwstr>Privileged</vt:lpwstr>
  </property>
  <property fmtid="{D5CDD505-2E9C-101B-9397-08002B2CF9AE}" pid="5" name="MSIP_Label_e5e9dee1-28be-43fc-b62e-34160a15b272_Name">
    <vt:lpwstr>Highly confidential</vt:lpwstr>
  </property>
  <property fmtid="{D5CDD505-2E9C-101B-9397-08002B2CF9AE}" pid="6" name="MSIP_Label_e5e9dee1-28be-43fc-b62e-34160a15b272_SiteId">
    <vt:lpwstr>9a309606-d6ec-4188-a28a-298812b4bbbf</vt:lpwstr>
  </property>
  <property fmtid="{D5CDD505-2E9C-101B-9397-08002B2CF9AE}" pid="7" name="MSIP_Label_e5e9dee1-28be-43fc-b62e-34160a15b272_ActionId">
    <vt:lpwstr>eced2f6a-88e8-4667-9832-e9ea386d146d</vt:lpwstr>
  </property>
  <property fmtid="{D5CDD505-2E9C-101B-9397-08002B2CF9AE}" pid="8" name="MSIP_Label_e5e9dee1-28be-43fc-b62e-34160a15b272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-GEHC HIGHLY CONFIDENTIAL-</vt:lpwstr>
  </property>
</Properties>
</file>