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68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4D4"/>
    <a:srgbClr val="FF00FF"/>
    <a:srgbClr val="F2F2F2"/>
    <a:srgbClr val="FA824D"/>
    <a:srgbClr val="D1DA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59D09D-B484-4886-AEAF-877D8BB1DB0F}" v="1" dt="2026-02-18T12:52:09.470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1" autoAdjust="0"/>
    <p:restoredTop sz="96339" autoAdjust="0"/>
  </p:normalViewPr>
  <p:slideViewPr>
    <p:cSldViewPr snapToGrid="0" showGuides="1">
      <p:cViewPr varScale="1">
        <p:scale>
          <a:sx n="108" d="100"/>
          <a:sy n="108" d="100"/>
        </p:scale>
        <p:origin x="144" y="11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gregorio, Nicholas" userId="83181be8-1a5b-48a5-b1b7-28421013a446" providerId="ADAL" clId="{21A21815-8C8F-4010-8600-3A3208AD1C33}"/>
    <pc:docChg chg="custSel modSld">
      <pc:chgData name="Digregorio, Nicholas" userId="83181be8-1a5b-48a5-b1b7-28421013a446" providerId="ADAL" clId="{21A21815-8C8F-4010-8600-3A3208AD1C33}" dt="2026-02-18T12:52:01.520" v="137" actId="20577"/>
      <pc:docMkLst>
        <pc:docMk/>
      </pc:docMkLst>
      <pc:sldChg chg="modSp mod">
        <pc:chgData name="Digregorio, Nicholas" userId="83181be8-1a5b-48a5-b1b7-28421013a446" providerId="ADAL" clId="{21A21815-8C8F-4010-8600-3A3208AD1C33}" dt="2026-02-18T12:52:01.520" v="137" actId="20577"/>
        <pc:sldMkLst>
          <pc:docMk/>
          <pc:sldMk cId="2790086631" sldId="682"/>
        </pc:sldMkLst>
        <pc:spChg chg="mod">
          <ac:chgData name="Digregorio, Nicholas" userId="83181be8-1a5b-48a5-b1b7-28421013a446" providerId="ADAL" clId="{21A21815-8C8F-4010-8600-3A3208AD1C33}" dt="2026-02-18T12:52:01.520" v="137" actId="20577"/>
          <ac:spMkLst>
            <pc:docMk/>
            <pc:sldMk cId="2790086631" sldId="682"/>
            <ac:spMk id="8" creationId="{551A465C-F235-95F6-8DE5-1B2934DFEE31}"/>
          </ac:spMkLst>
        </pc:spChg>
        <pc:spChg chg="mod">
          <ac:chgData name="Digregorio, Nicholas" userId="83181be8-1a5b-48a5-b1b7-28421013a446" providerId="ADAL" clId="{21A21815-8C8F-4010-8600-3A3208AD1C33}" dt="2026-02-18T12:51:01.387" v="33" actId="20577"/>
          <ac:spMkLst>
            <pc:docMk/>
            <pc:sldMk cId="2790086631" sldId="682"/>
            <ac:spMk id="49" creationId="{7E89B385-6A09-83AF-92A3-78A6AF071B0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9F6F3-9725-49A3-85C6-590B1C0DD429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6002F-71F9-4FB3-8C73-479F9733AA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95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A7E2F-1DDB-9F1D-590D-5CB03B886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4B60BC-9520-4EC2-FC24-1A7B985B96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A04492-563A-B792-D291-868CAC89D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06DB0-01F8-2276-5DB4-BED2404874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96002F-71F9-4FB3-8C73-479F9733AA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56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9" y="1643063"/>
            <a:ext cx="11147424" cy="2330451"/>
          </a:xfrm>
        </p:spPr>
        <p:txBody>
          <a:bodyPr anchor="b">
            <a:normAutofit/>
          </a:bodyPr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6E47DD-EFE5-71AD-14BF-BC681B9CA660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bg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 © 2026 GE HealthCare. GE is a trademark of General Electric Company used under trademark license.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75DD4FC-37C8-A068-8A6B-46C198B48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288" y="4132262"/>
            <a:ext cx="11143294" cy="457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CBF96E-DF5F-3718-6514-0DE2C40691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34237" y="5197011"/>
            <a:ext cx="3784202" cy="129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57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9" y="1643063"/>
            <a:ext cx="11147424" cy="2330451"/>
          </a:xfrm>
        </p:spPr>
        <p:txBody>
          <a:bodyPr anchor="b">
            <a:normAutofit/>
          </a:bodyPr>
          <a:lstStyle>
            <a:lvl1pPr algn="l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D18B68-16A5-8797-7FEB-9455906288AA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accent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 © 2026 GE HealthCare. GE is a trademark of General Electric Company used under trademark license.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4BDAB37-4FAD-929F-6B7E-1E506329A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59" y="4132262"/>
            <a:ext cx="11147423" cy="4572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C3BB89-B7D4-F0BF-2FC7-FCDA53A10C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238" y="5197190"/>
            <a:ext cx="3784199" cy="129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70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9" y="1643063"/>
            <a:ext cx="5334954" cy="2330451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7606C27-44B4-B9A8-08C7-0266865ADD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3649" y="182880"/>
            <a:ext cx="5662613" cy="64909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6AD4D2-9D88-9C0E-FFD9-FA2DA7465600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bg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 © 2026 GE HealthCare. GE is a trademark of General Electric Company used under trademark license.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8BECE50-3163-E06A-29B5-A1C5E9352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60" y="4132262"/>
            <a:ext cx="5334953" cy="9144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ABFFCE-FFA0-0254-ABFA-95563AACC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34237" y="5197011"/>
            <a:ext cx="3784202" cy="129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13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1AC7D-8B33-DE73-F3BD-02327FCDC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288" y="1643063"/>
            <a:ext cx="5330825" cy="2330451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B45A6630-AB2A-0F52-795E-B12B8E6B0C0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3649" y="182880"/>
            <a:ext cx="5662613" cy="64909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EF0CB-73F2-147D-7420-5EF3720BDE54}"/>
              </a:ext>
            </a:extLst>
          </p:cNvPr>
          <p:cNvSpPr txBox="1"/>
          <p:nvPr userDrawn="1"/>
        </p:nvSpPr>
        <p:spPr>
          <a:xfrm>
            <a:off x="518160" y="6455664"/>
            <a:ext cx="4318719" cy="2560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en-US"/>
            </a:defPPr>
            <a:lvl1pPr>
              <a:defRPr lang="en-US" sz="800" smtClean="0">
                <a:solidFill>
                  <a:schemeClr val="accent1"/>
                </a:solidFill>
              </a:defRPr>
            </a:lvl1pPr>
            <a:lvl2pPr marL="0" indent="0">
              <a:defRPr sz="800">
                <a:solidFill>
                  <a:schemeClr val="accent1"/>
                </a:solidFill>
              </a:defRPr>
            </a:lvl2pPr>
            <a:lvl3pPr marL="0">
              <a:defRPr sz="800">
                <a:solidFill>
                  <a:schemeClr val="accent1"/>
                </a:solidFill>
              </a:defRPr>
            </a:lvl3pPr>
            <a:lvl4pPr marL="0">
              <a:defRPr sz="800">
                <a:solidFill>
                  <a:schemeClr val="accent1"/>
                </a:solidFill>
              </a:defRPr>
            </a:lvl4pPr>
            <a:lvl5pPr marL="0">
              <a:defRPr sz="800">
                <a:solidFill>
                  <a:schemeClr val="accent1"/>
                </a:solidFill>
              </a:defRPr>
            </a:lvl5pPr>
            <a:lvl6pPr marL="0" indent="0">
              <a:defRPr sz="800">
                <a:solidFill>
                  <a:schemeClr val="accent1"/>
                </a:solidFill>
              </a:defRPr>
            </a:lvl6pPr>
            <a:lvl7pPr marL="0">
              <a:defRPr sz="800">
                <a:solidFill>
                  <a:schemeClr val="accent1"/>
                </a:solidFill>
              </a:defRPr>
            </a:lvl7pPr>
            <a:lvl8pPr marL="0" indent="0">
              <a:defRPr sz="800">
                <a:solidFill>
                  <a:schemeClr val="accent1"/>
                </a:solidFill>
              </a:defRPr>
            </a:lvl8pPr>
            <a:lvl9pPr marL="0">
              <a:spcBef>
                <a:spcPts val="0"/>
              </a:spcBef>
              <a:defRPr sz="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/>
              <a:t> © 2026 GE HealthCare. GE is a trademark of General Electric Company used under trademark license.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A8EC97A-B9AE-2116-69F2-D6855980B0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160" y="4132262"/>
            <a:ext cx="5330825" cy="9144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 algn="l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A7D80C-37B7-C2F5-7483-BDD929F722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238" y="5197190"/>
            <a:ext cx="3784199" cy="129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72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9341AF-51C1-CE90-7BDA-18592F03CC6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3721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11767E-3087-A3FA-79A8-328FF5584B1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593587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EFFA59-507E-EC71-5F4A-520C4FFACEB5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99025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35797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EA8F01-D199-F183-AECD-BAFDB32FA45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34176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3F4834-CBBA-9687-D875-60FA5A8D50DB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66691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light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423CC8-409F-AD4B-9036-7CD7C13CFF49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43841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dark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F71497-9CED-9D57-9EB6-CDAA11C3985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087511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874837"/>
            <a:ext cx="11151553" cy="4114800"/>
          </a:xfrm>
        </p:spPr>
        <p:txBody>
          <a:bodyPr anchor="b">
            <a:normAutofit/>
          </a:bodyPr>
          <a:lstStyle>
            <a:lvl1pPr>
              <a:defRPr sz="115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6639-5F77-CF86-A490-43BDA9F58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8550"/>
            <a:ext cx="11151553" cy="544513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5416" y="6455664"/>
            <a:ext cx="1400466" cy="256032"/>
          </a:xfrm>
        </p:spPr>
        <p:txBody>
          <a:bodyPr/>
          <a:lstStyle/>
          <a:p>
            <a:r>
              <a:rPr lang="en-US" dirty="0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67F58F-5931-3559-4C06-A08ACF400F6B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651123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1115460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1115460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06003-0864-5E43-39A7-938B63F4B1D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627962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5816" y="1643063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AD98469-321A-4DE3-EDD6-E01F77C190A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1208" y="1645920"/>
            <a:ext cx="972000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B4E2B99-3057-2052-CE02-35A5EDC8AF48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518190" y="3239610"/>
            <a:ext cx="972619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61A9A896-1965-1F3D-1A9D-9E9935D7D4B3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518190" y="4829931"/>
            <a:ext cx="972619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1575816" y="1901952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DCF28094-7C4C-578F-75FE-A6F846748A86}"/>
              </a:ext>
            </a:extLst>
          </p:cNvPr>
          <p:cNvSpPr>
            <a:spLocks noGrp="1"/>
          </p:cNvSpPr>
          <p:nvPr>
            <p:ph type="body" idx="124"/>
          </p:nvPr>
        </p:nvSpPr>
        <p:spPr>
          <a:xfrm>
            <a:off x="1575816" y="2313432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C0BF336-723A-E84D-A986-788A8CD29920}"/>
              </a:ext>
            </a:extLst>
          </p:cNvPr>
          <p:cNvSpPr>
            <a:spLocks noGrp="1"/>
          </p:cNvSpPr>
          <p:nvPr>
            <p:ph type="body" idx="125"/>
          </p:nvPr>
        </p:nvSpPr>
        <p:spPr>
          <a:xfrm>
            <a:off x="1575816" y="3239610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758A148-8BE5-F62E-3959-54BA95D2F2D6}"/>
              </a:ext>
            </a:extLst>
          </p:cNvPr>
          <p:cNvSpPr>
            <a:spLocks noGrp="1"/>
          </p:cNvSpPr>
          <p:nvPr>
            <p:ph type="body" idx="126"/>
          </p:nvPr>
        </p:nvSpPr>
        <p:spPr>
          <a:xfrm>
            <a:off x="1575816" y="3498499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95EC122-E173-54C2-2E14-8ED934114576}"/>
              </a:ext>
            </a:extLst>
          </p:cNvPr>
          <p:cNvSpPr>
            <a:spLocks noGrp="1"/>
          </p:cNvSpPr>
          <p:nvPr>
            <p:ph type="body" idx="127"/>
          </p:nvPr>
        </p:nvSpPr>
        <p:spPr>
          <a:xfrm>
            <a:off x="1575816" y="3909979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C137127F-10D6-D420-6F85-6D6812B876B5}"/>
              </a:ext>
            </a:extLst>
          </p:cNvPr>
          <p:cNvSpPr>
            <a:spLocks noGrp="1"/>
          </p:cNvSpPr>
          <p:nvPr>
            <p:ph type="body" idx="128"/>
          </p:nvPr>
        </p:nvSpPr>
        <p:spPr>
          <a:xfrm>
            <a:off x="1575816" y="4836157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2B862805-02A2-130F-BA13-348C3D75A524}"/>
              </a:ext>
            </a:extLst>
          </p:cNvPr>
          <p:cNvSpPr>
            <a:spLocks noGrp="1"/>
          </p:cNvSpPr>
          <p:nvPr>
            <p:ph type="body" idx="129"/>
          </p:nvPr>
        </p:nvSpPr>
        <p:spPr>
          <a:xfrm>
            <a:off x="1575816" y="5095046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B2E4671D-6777-BB9B-6BF9-4D013095C27D}"/>
              </a:ext>
            </a:extLst>
          </p:cNvPr>
          <p:cNvSpPr>
            <a:spLocks noGrp="1"/>
          </p:cNvSpPr>
          <p:nvPr>
            <p:ph type="body" idx="130"/>
          </p:nvPr>
        </p:nvSpPr>
        <p:spPr>
          <a:xfrm>
            <a:off x="1575816" y="5506526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FFFF572F-ACC2-C33A-5A30-83123B7E8335}"/>
              </a:ext>
            </a:extLst>
          </p:cNvPr>
          <p:cNvSpPr>
            <a:spLocks noGrp="1"/>
          </p:cNvSpPr>
          <p:nvPr>
            <p:ph type="body" idx="131"/>
          </p:nvPr>
        </p:nvSpPr>
        <p:spPr>
          <a:xfrm>
            <a:off x="5461763" y="1643063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46DAB2F2-C52E-1156-EFEC-7D673FA862EB}"/>
              </a:ext>
            </a:extLst>
          </p:cNvPr>
          <p:cNvSpPr>
            <a:spLocks noGrp="1"/>
          </p:cNvSpPr>
          <p:nvPr>
            <p:ph type="pic" sz="quarter" idx="132" hasCustomPrompt="1"/>
          </p:nvPr>
        </p:nvSpPr>
        <p:spPr>
          <a:xfrm>
            <a:off x="4407155" y="1645920"/>
            <a:ext cx="972000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E28A2987-5618-480D-B199-5C41DB9C15AB}"/>
              </a:ext>
            </a:extLst>
          </p:cNvPr>
          <p:cNvSpPr>
            <a:spLocks noGrp="1"/>
          </p:cNvSpPr>
          <p:nvPr>
            <p:ph type="pic" sz="quarter" idx="133" hasCustomPrompt="1"/>
          </p:nvPr>
        </p:nvSpPr>
        <p:spPr>
          <a:xfrm>
            <a:off x="4404137" y="3239610"/>
            <a:ext cx="972619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6" name="Picture Placeholder 2">
            <a:extLst>
              <a:ext uri="{FF2B5EF4-FFF2-40B4-BE49-F238E27FC236}">
                <a16:creationId xmlns:a16="http://schemas.microsoft.com/office/drawing/2014/main" id="{575BDA13-2D6C-E60D-F22F-92D6A1DAAE51}"/>
              </a:ext>
            </a:extLst>
          </p:cNvPr>
          <p:cNvSpPr>
            <a:spLocks noGrp="1"/>
          </p:cNvSpPr>
          <p:nvPr>
            <p:ph type="pic" sz="quarter" idx="134" hasCustomPrompt="1"/>
          </p:nvPr>
        </p:nvSpPr>
        <p:spPr>
          <a:xfrm>
            <a:off x="4404137" y="4829931"/>
            <a:ext cx="972619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34C6EF1-520A-FA6A-22C6-8A35EEA8C69B}"/>
              </a:ext>
            </a:extLst>
          </p:cNvPr>
          <p:cNvSpPr>
            <a:spLocks noGrp="1"/>
          </p:cNvSpPr>
          <p:nvPr>
            <p:ph type="body" idx="135"/>
          </p:nvPr>
        </p:nvSpPr>
        <p:spPr>
          <a:xfrm>
            <a:off x="5461763" y="1901952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7D1854B2-C3C8-6AF9-1EE1-5DCF6E281E84}"/>
              </a:ext>
            </a:extLst>
          </p:cNvPr>
          <p:cNvSpPr>
            <a:spLocks noGrp="1"/>
          </p:cNvSpPr>
          <p:nvPr>
            <p:ph type="body" idx="136"/>
          </p:nvPr>
        </p:nvSpPr>
        <p:spPr>
          <a:xfrm>
            <a:off x="5461763" y="2313432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C83BB6BA-FB7C-C59D-1ACF-517FBF2C0358}"/>
              </a:ext>
            </a:extLst>
          </p:cNvPr>
          <p:cNvSpPr>
            <a:spLocks noGrp="1"/>
          </p:cNvSpPr>
          <p:nvPr>
            <p:ph type="body" idx="137"/>
          </p:nvPr>
        </p:nvSpPr>
        <p:spPr>
          <a:xfrm>
            <a:off x="5461763" y="3239610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77BFAFD8-6B9C-3A6E-0E55-0D9AD300701F}"/>
              </a:ext>
            </a:extLst>
          </p:cNvPr>
          <p:cNvSpPr>
            <a:spLocks noGrp="1"/>
          </p:cNvSpPr>
          <p:nvPr>
            <p:ph type="body" idx="138"/>
          </p:nvPr>
        </p:nvSpPr>
        <p:spPr>
          <a:xfrm>
            <a:off x="5461763" y="3498499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88E1281C-D8B9-F219-EC3F-5059AE08574A}"/>
              </a:ext>
            </a:extLst>
          </p:cNvPr>
          <p:cNvSpPr>
            <a:spLocks noGrp="1"/>
          </p:cNvSpPr>
          <p:nvPr>
            <p:ph type="body" idx="139"/>
          </p:nvPr>
        </p:nvSpPr>
        <p:spPr>
          <a:xfrm>
            <a:off x="5461763" y="3909979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2AF1F704-E765-162D-03E2-B417B0A4F759}"/>
              </a:ext>
            </a:extLst>
          </p:cNvPr>
          <p:cNvSpPr>
            <a:spLocks noGrp="1"/>
          </p:cNvSpPr>
          <p:nvPr>
            <p:ph type="body" idx="140"/>
          </p:nvPr>
        </p:nvSpPr>
        <p:spPr>
          <a:xfrm>
            <a:off x="5461763" y="4836157"/>
            <a:ext cx="2323084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182C338-F8D6-9FBA-6FDD-B0D1885F2302}"/>
              </a:ext>
            </a:extLst>
          </p:cNvPr>
          <p:cNvSpPr>
            <a:spLocks noGrp="1"/>
          </p:cNvSpPr>
          <p:nvPr>
            <p:ph type="body" idx="141"/>
          </p:nvPr>
        </p:nvSpPr>
        <p:spPr>
          <a:xfrm>
            <a:off x="5461763" y="5095046"/>
            <a:ext cx="2323084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A9B4F52F-7BC1-61E1-457B-1C87AA0F1938}"/>
              </a:ext>
            </a:extLst>
          </p:cNvPr>
          <p:cNvSpPr>
            <a:spLocks noGrp="1"/>
          </p:cNvSpPr>
          <p:nvPr>
            <p:ph type="body" idx="142"/>
          </p:nvPr>
        </p:nvSpPr>
        <p:spPr>
          <a:xfrm>
            <a:off x="5461763" y="5506526"/>
            <a:ext cx="2323084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76EDDD4-0B6A-4046-2433-6AAD2C24CBBC}"/>
              </a:ext>
            </a:extLst>
          </p:cNvPr>
          <p:cNvSpPr>
            <a:spLocks noGrp="1"/>
          </p:cNvSpPr>
          <p:nvPr>
            <p:ph type="body" idx="143"/>
          </p:nvPr>
        </p:nvSpPr>
        <p:spPr>
          <a:xfrm>
            <a:off x="9350728" y="1643063"/>
            <a:ext cx="2322576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58A2C879-8FAF-7632-1AFA-42A249C9739D}"/>
              </a:ext>
            </a:extLst>
          </p:cNvPr>
          <p:cNvSpPr>
            <a:spLocks noGrp="1"/>
          </p:cNvSpPr>
          <p:nvPr>
            <p:ph type="pic" sz="quarter" idx="144" hasCustomPrompt="1"/>
          </p:nvPr>
        </p:nvSpPr>
        <p:spPr>
          <a:xfrm>
            <a:off x="8296120" y="1645920"/>
            <a:ext cx="972000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A39604D6-C6F0-AD2F-4459-3EF529850EEA}"/>
              </a:ext>
            </a:extLst>
          </p:cNvPr>
          <p:cNvSpPr>
            <a:spLocks noGrp="1"/>
          </p:cNvSpPr>
          <p:nvPr>
            <p:ph type="pic" sz="quarter" idx="145" hasCustomPrompt="1"/>
          </p:nvPr>
        </p:nvSpPr>
        <p:spPr>
          <a:xfrm>
            <a:off x="8293102" y="3239610"/>
            <a:ext cx="972619" cy="1150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48" name="Picture Placeholder 2">
            <a:extLst>
              <a:ext uri="{FF2B5EF4-FFF2-40B4-BE49-F238E27FC236}">
                <a16:creationId xmlns:a16="http://schemas.microsoft.com/office/drawing/2014/main" id="{DECC6C1C-AA00-3A72-06A8-714F82E88CD5}"/>
              </a:ext>
            </a:extLst>
          </p:cNvPr>
          <p:cNvSpPr>
            <a:spLocks noGrp="1"/>
          </p:cNvSpPr>
          <p:nvPr>
            <p:ph type="pic" sz="quarter" idx="146" hasCustomPrompt="1"/>
          </p:nvPr>
        </p:nvSpPr>
        <p:spPr>
          <a:xfrm>
            <a:off x="8293102" y="4829931"/>
            <a:ext cx="972619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DD308C7C-945C-FCC6-7882-E995601F8A36}"/>
              </a:ext>
            </a:extLst>
          </p:cNvPr>
          <p:cNvSpPr>
            <a:spLocks noGrp="1"/>
          </p:cNvSpPr>
          <p:nvPr>
            <p:ph type="body" idx="147"/>
          </p:nvPr>
        </p:nvSpPr>
        <p:spPr>
          <a:xfrm>
            <a:off x="9350728" y="1901952"/>
            <a:ext cx="2322576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74A7BFEB-C5CD-2881-29D6-B5E9DE4D6DE9}"/>
              </a:ext>
            </a:extLst>
          </p:cNvPr>
          <p:cNvSpPr>
            <a:spLocks noGrp="1"/>
          </p:cNvSpPr>
          <p:nvPr>
            <p:ph type="body" idx="148"/>
          </p:nvPr>
        </p:nvSpPr>
        <p:spPr>
          <a:xfrm>
            <a:off x="9350728" y="2313432"/>
            <a:ext cx="2322576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1FA0A35-65F3-A7BA-F0C2-C169865E8A3B}"/>
              </a:ext>
            </a:extLst>
          </p:cNvPr>
          <p:cNvSpPr>
            <a:spLocks noGrp="1"/>
          </p:cNvSpPr>
          <p:nvPr>
            <p:ph type="body" idx="149"/>
          </p:nvPr>
        </p:nvSpPr>
        <p:spPr>
          <a:xfrm>
            <a:off x="9350728" y="3239610"/>
            <a:ext cx="2322576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139BAB4-D438-6A50-F74A-C626C8EEB38F}"/>
              </a:ext>
            </a:extLst>
          </p:cNvPr>
          <p:cNvSpPr>
            <a:spLocks noGrp="1"/>
          </p:cNvSpPr>
          <p:nvPr>
            <p:ph type="body" idx="150"/>
          </p:nvPr>
        </p:nvSpPr>
        <p:spPr>
          <a:xfrm>
            <a:off x="9350728" y="3498499"/>
            <a:ext cx="2322576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B9D435B0-85E0-13DD-1879-977D70D03219}"/>
              </a:ext>
            </a:extLst>
          </p:cNvPr>
          <p:cNvSpPr>
            <a:spLocks noGrp="1"/>
          </p:cNvSpPr>
          <p:nvPr>
            <p:ph type="body" idx="151"/>
          </p:nvPr>
        </p:nvSpPr>
        <p:spPr>
          <a:xfrm>
            <a:off x="9350728" y="3909979"/>
            <a:ext cx="2322576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9B6C8506-39B1-453F-1390-6029AA9D663C}"/>
              </a:ext>
            </a:extLst>
          </p:cNvPr>
          <p:cNvSpPr>
            <a:spLocks noGrp="1"/>
          </p:cNvSpPr>
          <p:nvPr>
            <p:ph type="body" idx="152"/>
          </p:nvPr>
        </p:nvSpPr>
        <p:spPr>
          <a:xfrm>
            <a:off x="9350728" y="4836157"/>
            <a:ext cx="2322576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6D4E9AD8-2275-EBF9-4C6F-DDA3A6F21266}"/>
              </a:ext>
            </a:extLst>
          </p:cNvPr>
          <p:cNvSpPr>
            <a:spLocks noGrp="1"/>
          </p:cNvSpPr>
          <p:nvPr>
            <p:ph type="body" idx="153"/>
          </p:nvPr>
        </p:nvSpPr>
        <p:spPr>
          <a:xfrm>
            <a:off x="9350728" y="5095046"/>
            <a:ext cx="2322576" cy="315285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3B08551A-95E2-582D-DD8C-663923467E65}"/>
              </a:ext>
            </a:extLst>
          </p:cNvPr>
          <p:cNvSpPr>
            <a:spLocks noGrp="1"/>
          </p:cNvSpPr>
          <p:nvPr>
            <p:ph type="body" idx="154"/>
          </p:nvPr>
        </p:nvSpPr>
        <p:spPr>
          <a:xfrm>
            <a:off x="9350728" y="5506526"/>
            <a:ext cx="2322576" cy="48463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4953EE-F1D8-3223-EF36-94B4F177CA3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786200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3651" y="1643063"/>
            <a:ext cx="5325427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3650" y="2103438"/>
            <a:ext cx="5325427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0CB30-8166-1945-54F1-14088DD422ED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958357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(1/3+2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76613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76613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1" y="1643063"/>
            <a:ext cx="726281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0" y="2103438"/>
            <a:ext cx="7262812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AEA42-4774-90E0-337C-8999D6167BA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330428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(2/3+1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89926" y="1643063"/>
            <a:ext cx="3368674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289925" y="2103438"/>
            <a:ext cx="3368674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4E0C57-E432-8A64-4E4C-605D0C052B6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03961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76613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76613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1" y="1643063"/>
            <a:ext cx="3382963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0" y="2103438"/>
            <a:ext cx="3382963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297864" y="1643063"/>
            <a:ext cx="336073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97863" y="2103438"/>
            <a:ext cx="336073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45FF67-A7B3-A2D1-4471-37B60E63F8D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38796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433424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33423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344560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44559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4EE0888-3308-D770-BCE9-4A9A5FD60D7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9255696" y="1643063"/>
            <a:ext cx="241401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72EE0F1-DBC3-84D2-AB13-95D1107646F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255695" y="2103438"/>
            <a:ext cx="241401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995387-8C10-EDA8-8C89-64F673E38E29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512781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D5A9-567A-2A37-6CED-15B04F7F3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F3571-6ED4-9F54-D2A9-35065A2BB51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064901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content -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85A964-1373-5460-06ED-920B30637ADF}"/>
              </a:ext>
            </a:extLst>
          </p:cNvPr>
          <p:cNvSpPr/>
          <p:nvPr userDrawn="1"/>
        </p:nvSpPr>
        <p:spPr>
          <a:xfrm>
            <a:off x="6338889" y="1490963"/>
            <a:ext cx="5337999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E2ED48-FCBA-4E71-788C-9526F92CF97B}"/>
              </a:ext>
            </a:extLst>
          </p:cNvPr>
          <p:cNvSpPr/>
          <p:nvPr userDrawn="1"/>
        </p:nvSpPr>
        <p:spPr>
          <a:xfrm>
            <a:off x="521185" y="1490963"/>
            <a:ext cx="5331928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563" y="1643063"/>
            <a:ext cx="496519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0562" y="2103438"/>
            <a:ext cx="4965192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522987" y="1643063"/>
            <a:ext cx="496519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22987" y="2103438"/>
            <a:ext cx="4965192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D6E92-E419-7993-CDCB-6980EB2D77A2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0463302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content - 3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B3B714-8463-70BA-2EAD-5E6CCDD183F1}"/>
              </a:ext>
            </a:extLst>
          </p:cNvPr>
          <p:cNvSpPr/>
          <p:nvPr userDrawn="1"/>
        </p:nvSpPr>
        <p:spPr>
          <a:xfrm>
            <a:off x="4406900" y="1490963"/>
            <a:ext cx="3382963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0E0882-A5B8-B046-8C2A-3BE4CFD04E89}"/>
              </a:ext>
            </a:extLst>
          </p:cNvPr>
          <p:cNvSpPr/>
          <p:nvPr userDrawn="1"/>
        </p:nvSpPr>
        <p:spPr>
          <a:xfrm>
            <a:off x="8289925" y="1490963"/>
            <a:ext cx="3379787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23957A-3619-C6BC-7391-C099B6B6FDDF}"/>
              </a:ext>
            </a:extLst>
          </p:cNvPr>
          <p:cNvSpPr/>
          <p:nvPr userDrawn="1"/>
        </p:nvSpPr>
        <p:spPr>
          <a:xfrm>
            <a:off x="521185" y="1490963"/>
            <a:ext cx="3382478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643063"/>
            <a:ext cx="303580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103438"/>
            <a:ext cx="3035808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86224" y="1643063"/>
            <a:ext cx="303580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86224" y="2103438"/>
            <a:ext cx="3035808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481083" y="1643063"/>
            <a:ext cx="303580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481083" y="2103438"/>
            <a:ext cx="3035808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678C4-D10A-1878-B337-4C9404A9AE87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725921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content - 4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EE5E602-EC8A-E271-0B81-1494CCB15B0A}"/>
              </a:ext>
            </a:extLst>
          </p:cNvPr>
          <p:cNvSpPr/>
          <p:nvPr userDrawn="1"/>
        </p:nvSpPr>
        <p:spPr>
          <a:xfrm>
            <a:off x="3383407" y="1490963"/>
            <a:ext cx="2469706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13CBEE-2E4B-7D2B-899E-CCABA7B4DFFE}"/>
              </a:ext>
            </a:extLst>
          </p:cNvPr>
          <p:cNvSpPr/>
          <p:nvPr userDrawn="1"/>
        </p:nvSpPr>
        <p:spPr>
          <a:xfrm>
            <a:off x="6343650" y="1490963"/>
            <a:ext cx="2468880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0B8B95-DDEE-3232-04A3-640DDBCEA4ED}"/>
              </a:ext>
            </a:extLst>
          </p:cNvPr>
          <p:cNvSpPr/>
          <p:nvPr userDrawn="1"/>
        </p:nvSpPr>
        <p:spPr>
          <a:xfrm>
            <a:off x="9200832" y="1490963"/>
            <a:ext cx="2468880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3FA938-C0C5-D83E-2C38-C04214DDC4AB}"/>
              </a:ext>
            </a:extLst>
          </p:cNvPr>
          <p:cNvSpPr/>
          <p:nvPr userDrawn="1"/>
        </p:nvSpPr>
        <p:spPr>
          <a:xfrm>
            <a:off x="521185" y="1490963"/>
            <a:ext cx="2468880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75304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575304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528689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528689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4EE0888-3308-D770-BCE9-4A9A5FD60D75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9390888" y="1643063"/>
            <a:ext cx="210312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72EE0F1-DBC3-84D2-AB13-95D1107646F1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390888" y="2103438"/>
            <a:ext cx="2103120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50CC4D-FE2B-C015-36F9-261C02E567B1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5400052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INICAL USE ONLY -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3651" y="1643063"/>
            <a:ext cx="53254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3650" y="2103438"/>
            <a:ext cx="5325428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52041F-2DE0-45AE-D2F1-D9DE03BDFAA3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0360860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NICAL USE ONLY - 2 column (1/3+2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9" y="1643063"/>
            <a:ext cx="33813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8" y="2103438"/>
            <a:ext cx="3381376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1" y="1643063"/>
            <a:ext cx="7262812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0" y="2103438"/>
            <a:ext cx="7262812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2409F6-3610-F52A-A85E-863F0CCB2556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280504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NICAL USE ONLY - 2 column (2/3+1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89925" y="1643063"/>
            <a:ext cx="3368675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289924" y="2103438"/>
            <a:ext cx="3368675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A0AE32-278B-FC79-F3F5-AF9273CAED8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094004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335035-AE9D-D29D-A2EB-0F3C45FB3AC8}"/>
              </a:ext>
            </a:extLst>
          </p:cNvPr>
          <p:cNvSpPr/>
          <p:nvPr userDrawn="1"/>
        </p:nvSpPr>
        <p:spPr bwMode="white">
          <a:xfrm>
            <a:off x="6096000" y="0"/>
            <a:ext cx="6096000" cy="6308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533082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C5BB3B8-F915-A948-801F-FA5A891842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57743" y="365125"/>
            <a:ext cx="5211969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F84D4-5E3A-007B-4C47-1B96EB25FA0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8578313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533082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EC5BB3B8-F915-A948-801F-FA5A891842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57743" y="365125"/>
            <a:ext cx="5211969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6D125A-56D7-8FBE-19FD-ADC2518E68F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373067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2/3+1/3)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D5E8EFA-2186-FF48-7363-5204A322B587}"/>
              </a:ext>
            </a:extLst>
          </p:cNvPr>
          <p:cNvSpPr/>
          <p:nvPr userDrawn="1"/>
        </p:nvSpPr>
        <p:spPr bwMode="white">
          <a:xfrm>
            <a:off x="8174416" y="0"/>
            <a:ext cx="4017585" cy="6308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726757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BD0AA8AC-E3E1-9106-2D45-EBFE63E60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36742" y="365125"/>
            <a:ext cx="3132970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2A7A17-043E-E993-5A6D-A6347CB05575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893133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2/3+1/3)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726757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BD0AA8AC-E3E1-9106-2D45-EBFE63E604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36742" y="365125"/>
            <a:ext cx="3132970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D5810-C0C8-682C-CCDB-49E1727D56B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511173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1/3+2/3)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335035-AE9D-D29D-A2EB-0F3C45FB3AC8}"/>
              </a:ext>
            </a:extLst>
          </p:cNvPr>
          <p:cNvSpPr/>
          <p:nvPr userDrawn="1"/>
        </p:nvSpPr>
        <p:spPr bwMode="white">
          <a:xfrm>
            <a:off x="4406900" y="0"/>
            <a:ext cx="7785098" cy="63093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Source Sans Pro" panose="020B05030304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33813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81375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81375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752D9BB-8F5F-CF62-A873-F5B27CED12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1456" y="365125"/>
            <a:ext cx="6885432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bg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FC4234-CFE3-6448-3D57-52BFE43E7B07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6403105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callout (1/3+2/3)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33813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81375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81375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752D9BB-8F5F-CF62-A873-F5B27CED12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91456" y="365125"/>
            <a:ext cx="6885432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6pPr>
            <a:lvl7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7pPr>
            <a:lvl8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8pPr>
            <a:lvl9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DE049-A14C-7EAE-9B4B-D59EEA967EA5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4439739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+ image - purp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5" algn="l"/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fld id="{339C9110-F427-4586-9638-A5638F41FB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D129438-6810-41AE-4B97-03F63E0C91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3650" y="188455"/>
            <a:ext cx="5664900" cy="61202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E8BCADA-5B32-EE1D-4D6D-EDAFF30E08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8159" y="365125"/>
            <a:ext cx="5334954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bg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bg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bg1"/>
                </a:solidFill>
              </a:defRPr>
            </a:lvl6pPr>
            <a:lvl7pPr>
              <a:defRPr sz="1600">
                <a:solidFill>
                  <a:schemeClr val="bg1"/>
                </a:solidFill>
              </a:defRPr>
            </a:lvl7pPr>
            <a:lvl8pPr>
              <a:defRPr sz="1600">
                <a:solidFill>
                  <a:schemeClr val="bg1"/>
                </a:solidFill>
              </a:defRPr>
            </a:lvl8pPr>
            <a:lvl9pPr>
              <a:defRPr sz="16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9D92E5-2301-19F5-7376-DA5EFA5443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163" y="6354199"/>
            <a:ext cx="1344168" cy="4586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4CCF89-0083-90FF-383B-BE2B60B5330C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 © 2026 GE HealthCare. GE is a trademark of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3631121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+ imag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FD129438-6810-41AE-4B97-03F63E0C918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3650" y="188455"/>
            <a:ext cx="5664900" cy="6120904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E8BCADA-5B32-EE1D-4D6D-EDAFF30E08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8159" y="365125"/>
            <a:ext cx="5330192" cy="562292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1pPr>
            <a:lvl2pPr>
              <a:defRPr sz="3200">
                <a:solidFill>
                  <a:schemeClr val="accent1"/>
                </a:solidFill>
                <a:latin typeface="Source Sans Pro Light" panose="020B0403030403020204" pitchFamily="34" charset="0"/>
              </a:defRPr>
            </a:lvl2pPr>
            <a:lvl3pPr>
              <a:defRPr sz="2800">
                <a:solidFill>
                  <a:schemeClr val="accent1"/>
                </a:solidFill>
                <a:latin typeface="Source Sans Pro Light" panose="020B0403030403020204" pitchFamily="34" charset="0"/>
              </a:defRPr>
            </a:lvl3pPr>
            <a:lvl4pPr>
              <a:defRPr sz="2400">
                <a:solidFill>
                  <a:schemeClr val="accent1"/>
                </a:solidFill>
                <a:latin typeface="Source Sans Pro Light" panose="020B0403030403020204" pitchFamily="34" charset="0"/>
              </a:defRPr>
            </a:lvl4pPr>
            <a:lvl5pPr>
              <a:defRPr sz="1600">
                <a:solidFill>
                  <a:schemeClr val="accent1"/>
                </a:solidFill>
                <a:latin typeface="Source Sans Pro Light" panose="020B0403030403020204" pitchFamily="34" charset="0"/>
              </a:defRPr>
            </a:lvl5pPr>
            <a:lvl6pPr>
              <a:defRPr sz="1600">
                <a:solidFill>
                  <a:schemeClr val="accent1"/>
                </a:solidFill>
              </a:defRPr>
            </a:lvl6pPr>
            <a:lvl7pPr>
              <a:defRPr sz="1600">
                <a:solidFill>
                  <a:schemeClr val="accent1"/>
                </a:solidFill>
              </a:defRPr>
            </a:lvl7pPr>
            <a:lvl8pPr>
              <a:defRPr sz="1600">
                <a:solidFill>
                  <a:schemeClr val="accent1"/>
                </a:solidFill>
              </a:defRPr>
            </a:lvl8pPr>
            <a:lvl9pPr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FEEA5BF-FEF2-38C8-742E-128BB97D7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0472" y="6455664"/>
            <a:ext cx="226416" cy="256032"/>
          </a:xfrm>
        </p:spPr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2368625-885B-556B-C3C9-AD3874128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5415" y="6455664"/>
            <a:ext cx="3742309" cy="256032"/>
          </a:xfrm>
        </p:spPr>
        <p:txBody>
          <a:bodyPr/>
          <a:lstStyle/>
          <a:p>
            <a:r>
              <a:rPr lang="en-US"/>
              <a:t>Presentation name | Month Year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028DAF-52D4-B1A7-F8CF-8C631333B5C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512846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5330826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CA712766-22E7-3C4D-D51A-ED954200F3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3650" y="188455"/>
            <a:ext cx="5664900" cy="6120270"/>
          </a:xfrm>
          <a:prstGeom prst="roundRect">
            <a:avLst>
              <a:gd name="adj" fmla="val 349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B941E1-7375-1455-60A3-D92FCAF4928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595155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(2/3+1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72675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4940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4940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2BE7156-1EB0-C68E-E152-C6BD72ECDC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89925" y="182563"/>
            <a:ext cx="3711574" cy="6126162"/>
          </a:xfrm>
          <a:prstGeom prst="roundRect">
            <a:avLst>
              <a:gd name="adj" fmla="val 513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BB28BA-29EB-FDE4-5114-89FED3BBE2D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902435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 (1/3+2/3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338137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3381437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3381437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2BE7156-1EB0-C68E-E152-C6BD72ECDC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06900" y="182563"/>
            <a:ext cx="7594599" cy="6126162"/>
          </a:xfrm>
          <a:prstGeom prst="roundRect">
            <a:avLst>
              <a:gd name="adj" fmla="val 5135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A1EF11-0AE1-EB8E-6F0D-E2CC7240A02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2518051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D5A9-567A-2A37-6CED-15B04F7F3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2BC8CA4-FDCA-461D-5AB3-35CBDBB39C0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83450" y="1638300"/>
            <a:ext cx="11825100" cy="4648200"/>
          </a:xfrm>
          <a:prstGeom prst="roundRect">
            <a:avLst>
              <a:gd name="adj" fmla="val 4244"/>
            </a:avLst>
          </a:prstGeom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E5C50E-583C-7BB0-15BD-36504A1EF4A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6129134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(full-blee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3356B-2BE3-431E-E7B2-89F7228FE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6EB99-05F0-2B87-8138-B360AE99B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9A10DE-3723-7D6D-0971-0E02CEB1E691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965716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098550"/>
            <a:ext cx="11151553" cy="4114800"/>
          </a:xfrm>
          <a:noFill/>
        </p:spPr>
        <p:txBody>
          <a:bodyPr anchor="b">
            <a:normAutofit/>
          </a:bodyPr>
          <a:lstStyle>
            <a:lvl1pPr marL="571500" indent="-571500">
              <a:buSzPct val="200000"/>
              <a:buFont typeface="Source Sans Pro Light" panose="020B0403030403020204" pitchFamily="34" charset="0"/>
              <a:buChar char="“"/>
              <a:defRPr sz="36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1D81026-3EF7-0051-1B4F-76CED0F74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072" y="5389749"/>
            <a:ext cx="2423160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157CF2E-9ED9-8A8C-358A-220309F4BC1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2288" y="5392606"/>
            <a:ext cx="503175" cy="5954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7469241-FBB8-EAE7-7E4C-5DFE56D6BD34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1108072" y="5648638"/>
            <a:ext cx="2423160" cy="33941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4E78B5-5362-3E3F-6201-A970FFAC99BE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7933001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1098550"/>
            <a:ext cx="11151553" cy="4114800"/>
          </a:xfrm>
        </p:spPr>
        <p:txBody>
          <a:bodyPr anchor="b">
            <a:normAutofit/>
          </a:bodyPr>
          <a:lstStyle>
            <a:lvl1pPr marL="571500" indent="-571500">
              <a:buSzPct val="200000"/>
              <a:buFont typeface="Source Sans Pro Light" panose="020B0403030403020204" pitchFamily="34" charset="0"/>
              <a:buChar char="“"/>
              <a:defRPr sz="3600">
                <a:solidFill>
                  <a:schemeClr val="accent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1D81026-3EF7-0051-1B4F-76CED0F74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8072" y="5389749"/>
            <a:ext cx="2423160" cy="164592"/>
          </a:xfrm>
        </p:spPr>
        <p:txBody>
          <a:bodyPr anchor="t">
            <a:normAutofit/>
          </a:bodyPr>
          <a:lstStyle>
            <a:lvl1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15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157CF2E-9ED9-8A8C-358A-220309F4BC1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22288" y="5392606"/>
            <a:ext cx="503175" cy="59544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>
                <a:noFill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7469241-FBB8-EAE7-7E4C-5DFE56D6BD34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1108072" y="5648638"/>
            <a:ext cx="2423160" cy="339412"/>
          </a:xfrm>
        </p:spPr>
        <p:txBody>
          <a:bodyPr anchor="t">
            <a:normAutofit/>
          </a:bodyPr>
          <a:lstStyle>
            <a:lvl1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56F37-1346-7012-CC4D-0C687AE32ECC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1763282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59" y="2103438"/>
            <a:ext cx="7271704" cy="3884612"/>
          </a:xfrm>
          <a:noFill/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bg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5819EC-DD48-8DBC-7491-87D7FA889759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0967931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1AD231-ED8E-FC3D-BB3C-54E8CDF566E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4049870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te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17BD05-DE2B-9EE3-E425-395DA23521B3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9078588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1B3D0E-EBA3-6054-C97C-5912AE18FDB7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0431171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58AC3F-0681-5144-DD75-7DAADE3ABB34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4376399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FCDF-8C4A-96FB-7619-1F232EF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2103438"/>
            <a:ext cx="7271703" cy="3884612"/>
          </a:xfrm>
        </p:spPr>
        <p:txBody>
          <a:bodyPr anchor="t" anchorCtr="0">
            <a:normAutofit/>
          </a:bodyPr>
          <a:lstStyle>
            <a:lvl1pPr marL="0" indent="0">
              <a:buSzPct val="200000"/>
              <a:buFont typeface="Source Sans Pro Light" panose="020B0403030403020204" pitchFamily="34" charset="0"/>
              <a:buNone/>
              <a:defRPr sz="6000">
                <a:solidFill>
                  <a:schemeClr val="tx1"/>
                </a:solidFill>
                <a:latin typeface="Source Sans Pro Light" panose="020B040303040302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7DFC8-6D32-385F-FE11-1BB7F04C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FEAB0-0F07-5F9C-EEBB-B22091A3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F7614E-C684-5E5A-EFC4-B4186369C3D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3342773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atistic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8" y="1095057"/>
            <a:ext cx="5577843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5"/>
            <a:ext cx="5577841" cy="297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66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172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144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144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5" y="5257801"/>
            <a:ext cx="5578860" cy="730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CC07B9-9505-0B30-D600-32D4DE9E17F0}"/>
              </a:ext>
            </a:extLst>
          </p:cNvPr>
          <p:cNvCxnSpPr/>
          <p:nvPr userDrawn="1"/>
        </p:nvCxnSpPr>
        <p:spPr>
          <a:xfrm>
            <a:off x="517525" y="5075765"/>
            <a:ext cx="557847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37C0512-2488-EC06-C759-E992D09A44AA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7427797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tatistic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8" y="1095057"/>
            <a:ext cx="5577843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5"/>
            <a:ext cx="5577841" cy="2971800"/>
          </a:xfrm>
        </p:spPr>
        <p:txBody>
          <a:bodyPr anchor="b" anchorCtr="0">
            <a:noAutofit/>
          </a:bodyPr>
          <a:lstStyle>
            <a:lvl1pPr marL="0" indent="0">
              <a:buNone/>
              <a:defRPr sz="66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172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144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144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5" y="5257801"/>
            <a:ext cx="5578860" cy="730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04CBD6F-D5CB-FE13-6008-6F16DEF3CEEA}"/>
              </a:ext>
            </a:extLst>
          </p:cNvPr>
          <p:cNvCxnSpPr/>
          <p:nvPr userDrawn="1"/>
        </p:nvCxnSpPr>
        <p:spPr>
          <a:xfrm>
            <a:off x="517525" y="5075765"/>
            <a:ext cx="557847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0044CB4-FC3B-692D-2D79-0E9110263F10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402397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istics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5057"/>
            <a:ext cx="3385504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6"/>
            <a:ext cx="3385504" cy="1827953"/>
          </a:xfrm>
        </p:spPr>
        <p:txBody>
          <a:bodyPr anchor="b" anchorCtr="0">
            <a:no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6" y="4140962"/>
            <a:ext cx="3390094" cy="184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7790BB3-2662-0DCB-8F70-6B7C3CC70C46}"/>
              </a:ext>
            </a:extLst>
          </p:cNvPr>
          <p:cNvSpPr>
            <a:spLocks noGrp="1"/>
          </p:cNvSpPr>
          <p:nvPr>
            <p:ph type="body" idx="125"/>
          </p:nvPr>
        </p:nvSpPr>
        <p:spPr>
          <a:xfrm>
            <a:off x="4414463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B42AE3F-722F-64D4-B233-1B0427B8D407}"/>
              </a:ext>
            </a:extLst>
          </p:cNvPr>
          <p:cNvSpPr>
            <a:spLocks noGrp="1"/>
          </p:cNvSpPr>
          <p:nvPr>
            <p:ph type="body" idx="126"/>
          </p:nvPr>
        </p:nvSpPr>
        <p:spPr>
          <a:xfrm>
            <a:off x="4414463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7CBE01C-CFC3-4CE4-FF05-0A15F13822D0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>
          <a:xfrm>
            <a:off x="4413829" y="4140962"/>
            <a:ext cx="3383280" cy="184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7EB732F-3B04-133A-4BC0-7A07922A6A3B}"/>
              </a:ext>
            </a:extLst>
          </p:cNvPr>
          <p:cNvSpPr>
            <a:spLocks noGrp="1"/>
          </p:cNvSpPr>
          <p:nvPr>
            <p:ph type="body" idx="128"/>
          </p:nvPr>
        </p:nvSpPr>
        <p:spPr>
          <a:xfrm>
            <a:off x="8291831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DB3299F-9EE4-DD8F-3A6F-192431EEB3C4}"/>
              </a:ext>
            </a:extLst>
          </p:cNvPr>
          <p:cNvSpPr>
            <a:spLocks noGrp="1"/>
          </p:cNvSpPr>
          <p:nvPr>
            <p:ph type="body" idx="129"/>
          </p:nvPr>
        </p:nvSpPr>
        <p:spPr>
          <a:xfrm>
            <a:off x="8291831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bg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bg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bg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E400AC6-A32D-02A3-FD00-29A43AC85E12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291197" y="4140962"/>
            <a:ext cx="3383280" cy="1847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DBBAAC5-CC10-A1F2-D4CF-91F1C8B82770}"/>
              </a:ext>
            </a:extLst>
          </p:cNvPr>
          <p:cNvCxnSpPr>
            <a:cxnSpLocks/>
          </p:cNvCxnSpPr>
          <p:nvPr userDrawn="1"/>
        </p:nvCxnSpPr>
        <p:spPr>
          <a:xfrm>
            <a:off x="517525" y="3931919"/>
            <a:ext cx="33832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7FC8504-5367-9653-14DC-739620BFFB82}"/>
              </a:ext>
            </a:extLst>
          </p:cNvPr>
          <p:cNvCxnSpPr>
            <a:cxnSpLocks/>
          </p:cNvCxnSpPr>
          <p:nvPr userDrawn="1"/>
        </p:nvCxnSpPr>
        <p:spPr>
          <a:xfrm>
            <a:off x="4418528" y="3931919"/>
            <a:ext cx="33832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B0B6333-AFDB-50A7-593F-122F0797D172}"/>
              </a:ext>
            </a:extLst>
          </p:cNvPr>
          <p:cNvCxnSpPr>
            <a:cxnSpLocks/>
          </p:cNvCxnSpPr>
          <p:nvPr userDrawn="1"/>
        </p:nvCxnSpPr>
        <p:spPr>
          <a:xfrm>
            <a:off x="8291197" y="3931919"/>
            <a:ext cx="33832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4A1B2B5-E529-C183-4B77-057A29FC1978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11547719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istics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159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F8DA54A-E631-3493-2BDA-726B1311D5FE}"/>
              </a:ext>
            </a:extLst>
          </p:cNvPr>
          <p:cNvSpPr>
            <a:spLocks noGrp="1"/>
          </p:cNvSpPr>
          <p:nvPr>
            <p:ph type="body" idx="123"/>
          </p:nvPr>
        </p:nvSpPr>
        <p:spPr>
          <a:xfrm>
            <a:off x="518159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7F21D-41CD-146B-1686-589AF6CCE2B3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>
          <a:xfrm>
            <a:off x="517525" y="4140962"/>
            <a:ext cx="3383280" cy="184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2829B64-B9E3-6F87-6E3A-902347095395}"/>
              </a:ext>
            </a:extLst>
          </p:cNvPr>
          <p:cNvSpPr>
            <a:spLocks noGrp="1"/>
          </p:cNvSpPr>
          <p:nvPr>
            <p:ph type="body" idx="125"/>
          </p:nvPr>
        </p:nvSpPr>
        <p:spPr>
          <a:xfrm>
            <a:off x="4413828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1B07066-EEE2-B4DF-0D1C-E6DA89E162E0}"/>
              </a:ext>
            </a:extLst>
          </p:cNvPr>
          <p:cNvSpPr>
            <a:spLocks noGrp="1"/>
          </p:cNvSpPr>
          <p:nvPr>
            <p:ph type="body" idx="126"/>
          </p:nvPr>
        </p:nvSpPr>
        <p:spPr>
          <a:xfrm>
            <a:off x="4413829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0B0B95A-9E07-BCF7-E71F-6784D74F94C1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>
          <a:xfrm>
            <a:off x="4413195" y="4140962"/>
            <a:ext cx="3383280" cy="184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D0DAC92-4ECE-1DA0-72FF-4ABA73034978}"/>
              </a:ext>
            </a:extLst>
          </p:cNvPr>
          <p:cNvSpPr>
            <a:spLocks noGrp="1"/>
          </p:cNvSpPr>
          <p:nvPr>
            <p:ph type="body" idx="128"/>
          </p:nvPr>
        </p:nvSpPr>
        <p:spPr>
          <a:xfrm>
            <a:off x="8286433" y="1095057"/>
            <a:ext cx="3383280" cy="548006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E9563463-F59E-5CB5-BB28-23C1351BDC76}"/>
              </a:ext>
            </a:extLst>
          </p:cNvPr>
          <p:cNvSpPr>
            <a:spLocks noGrp="1"/>
          </p:cNvSpPr>
          <p:nvPr>
            <p:ph type="body" idx="129"/>
          </p:nvPr>
        </p:nvSpPr>
        <p:spPr>
          <a:xfrm>
            <a:off x="8286433" y="2103966"/>
            <a:ext cx="3383280" cy="1827953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500" b="0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9600" b="0">
                <a:solidFill>
                  <a:schemeClr val="accent1"/>
                </a:solidFill>
                <a:latin typeface="+mn-lt"/>
              </a:defRPr>
            </a:lvl2pPr>
            <a:lvl3pPr marL="0" indent="0">
              <a:buNone/>
              <a:defRPr sz="7200" b="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tabLst/>
              <a:defRPr sz="6000" b="0">
                <a:solidFill>
                  <a:schemeClr val="accent1"/>
                </a:solidFill>
                <a:latin typeface="+mn-lt"/>
              </a:defRPr>
            </a:lvl5pPr>
            <a:lvl6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6pPr>
            <a:lvl7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7pPr>
            <a:lvl8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8pPr>
            <a:lvl9pPr marL="0" indent="0">
              <a:buNone/>
              <a:defRPr sz="60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4F8193EB-878A-FD88-E58A-23BC14A976EF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285799" y="4140962"/>
            <a:ext cx="3383280" cy="1847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82A48C9-13C5-409E-FABF-01BEF27D686F}"/>
              </a:ext>
            </a:extLst>
          </p:cNvPr>
          <p:cNvCxnSpPr>
            <a:cxnSpLocks/>
          </p:cNvCxnSpPr>
          <p:nvPr userDrawn="1"/>
        </p:nvCxnSpPr>
        <p:spPr>
          <a:xfrm>
            <a:off x="517525" y="3931919"/>
            <a:ext cx="338328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D77F2C-D8AA-3869-B7E5-9C6AB3635707}"/>
              </a:ext>
            </a:extLst>
          </p:cNvPr>
          <p:cNvCxnSpPr>
            <a:cxnSpLocks/>
          </p:cNvCxnSpPr>
          <p:nvPr userDrawn="1"/>
        </p:nvCxnSpPr>
        <p:spPr>
          <a:xfrm>
            <a:off x="4422656" y="3931919"/>
            <a:ext cx="338328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9DF8D0-8F0E-2785-83D6-17FDC2B8C45C}"/>
              </a:ext>
            </a:extLst>
          </p:cNvPr>
          <p:cNvCxnSpPr>
            <a:cxnSpLocks/>
          </p:cNvCxnSpPr>
          <p:nvPr userDrawn="1"/>
        </p:nvCxnSpPr>
        <p:spPr>
          <a:xfrm>
            <a:off x="8279449" y="3931919"/>
            <a:ext cx="338328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83869C7-5412-AF86-9D5F-A5FF6A4CD43F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1593337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 box content - pur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B76869-11CE-12D7-DCF8-9EE6FD3A5439}"/>
              </a:ext>
            </a:extLst>
          </p:cNvPr>
          <p:cNvSpPr/>
          <p:nvPr userDrawn="1"/>
        </p:nvSpPr>
        <p:spPr bwMode="white">
          <a:xfrm>
            <a:off x="8289924" y="1490963"/>
            <a:ext cx="3379787" cy="4636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439053" y="1643063"/>
            <a:ext cx="30815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bg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A6ACE12B-FDBC-275A-1992-AC03E26AB1CC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439053" y="2103438"/>
            <a:ext cx="3081528" cy="38846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D8A92E-599B-3D68-386E-1A5CCF500DE1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411152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box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B76869-11CE-12D7-DCF8-9EE6FD3A5439}"/>
              </a:ext>
            </a:extLst>
          </p:cNvPr>
          <p:cNvSpPr/>
          <p:nvPr userDrawn="1"/>
        </p:nvSpPr>
        <p:spPr>
          <a:xfrm>
            <a:off x="8289924" y="1490963"/>
            <a:ext cx="3379787" cy="46360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72675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7267576" cy="3884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229D827-7BAC-242D-A2AE-5EAD64617C3B}"/>
              </a:ext>
            </a:extLst>
          </p:cNvPr>
          <p:cNvSpPr>
            <a:spLocks noGrp="1"/>
          </p:cNvSpPr>
          <p:nvPr>
            <p:ph type="body" sz="quarter" idx="130"/>
          </p:nvPr>
        </p:nvSpPr>
        <p:spPr>
          <a:xfrm>
            <a:off x="8439053" y="2103438"/>
            <a:ext cx="3081528" cy="38846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72D85C8-8D61-FFB4-73AA-5A889D42D90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439053" y="1643063"/>
            <a:ext cx="30815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C4686A-46EE-346A-AFAA-250A0C62E6DC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3234176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content + takeaw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11154600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7"/>
            <a:ext cx="11154600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666323C-FD55-507A-64A8-EFDF8D55B1B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22287" y="5550200"/>
            <a:ext cx="11154600" cy="758525"/>
          </a:xfrm>
          <a:solidFill>
            <a:srgbClr val="F2F2F2"/>
          </a:solidFill>
        </p:spPr>
        <p:txBody>
          <a:bodyPr lIns="91440" tIns="91440" rIns="91440" bIns="9144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8508BB-76C6-0A78-8518-1F7789F3218B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23552299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+ takeaw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3"/>
            <a:ext cx="533082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7" y="2103438"/>
            <a:ext cx="5330826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43651" y="1643063"/>
            <a:ext cx="5325428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343650" y="2103438"/>
            <a:ext cx="5325428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C7099F5-60C3-8A6F-7821-033CA3BF14D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22287" y="5550200"/>
            <a:ext cx="11154600" cy="758525"/>
          </a:xfrm>
          <a:solidFill>
            <a:srgbClr val="F2F2F2"/>
          </a:solidFill>
        </p:spPr>
        <p:txBody>
          <a:bodyPr lIns="91440" tIns="91440" rIns="91440" bIns="9144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9967E-0B92-DE98-BFE2-C9C9CCECA9CD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8580484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ontent + takeaw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6E594-9BAA-4BE4-6C32-C0193A5C5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5" cy="733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58614-7BC6-9EF4-3F5B-61E5873A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9" y="1643063"/>
            <a:ext cx="33813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7F4AF-636B-0B15-2CA5-8A3EEBB5A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288" y="2103438"/>
            <a:ext cx="3381376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794E7-AEAB-9E37-3A64-D1E988CA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name | Month Year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98293-DED3-F2F5-9B1A-10D8E4DC9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A04ACA-E0CC-89BA-87F6-9AA473DFF8E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902" y="1643063"/>
            <a:ext cx="3381376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4C2E85F-8557-B38F-5510-2879FBEAC98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901" y="2103438"/>
            <a:ext cx="3381376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FDC7BDB-A782-C812-7E6A-2FB86DA4BC85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277222" y="1643063"/>
            <a:ext cx="3381377" cy="365760"/>
          </a:xfrm>
        </p:spPr>
        <p:txBody>
          <a:bodyPr anchor="b">
            <a:normAutofit/>
          </a:bodyPr>
          <a:lstStyle>
            <a:lvl1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1pPr>
            <a:lvl2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2pPr>
            <a:lvl3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3pPr>
            <a:lvl4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4pPr>
            <a:lvl5pPr marL="0" indent="0">
              <a:buNone/>
              <a:tabLst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5pPr>
            <a:lvl6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6pPr>
            <a:lvl7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7pPr>
            <a:lvl8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8pPr>
            <a:lvl9pPr marL="0" indent="0">
              <a:buNone/>
              <a:defRPr sz="1600" b="0">
                <a:solidFill>
                  <a:schemeClr val="accent1"/>
                </a:solidFill>
                <a:latin typeface="Source Sans Pro SemiBold" panose="020B0603030403020204" pitchFamily="34" charset="0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7F39158-68D2-78B1-E01D-E1264144C191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277221" y="2103438"/>
            <a:ext cx="3381377" cy="32735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4489847-6420-2FF3-4757-E02C39DDC71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522287" y="5550200"/>
            <a:ext cx="11154600" cy="758525"/>
          </a:xfrm>
          <a:solidFill>
            <a:srgbClr val="F2F2F2"/>
          </a:solidFill>
        </p:spPr>
        <p:txBody>
          <a:bodyPr lIns="91440" tIns="91440" rIns="91440" bIns="9144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 sz="1600" b="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3pPr>
            <a:lvl4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4pPr>
            <a:lvl5pPr marL="0" indent="0">
              <a:buNone/>
              <a:tabLst/>
              <a:defRPr sz="1600" b="0">
                <a:solidFill>
                  <a:schemeClr val="tx1"/>
                </a:solidFill>
                <a:latin typeface="+mn-lt"/>
              </a:defRPr>
            </a:lvl5pPr>
            <a:lvl6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6pPr>
            <a:lvl7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7pPr>
            <a:lvl8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8pPr>
            <a:lvl9pPr marL="0" indent="0">
              <a:buNone/>
              <a:defRPr sz="16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78A6D-4FD2-C83A-255C-77CE832E5C2D}"/>
              </a:ext>
            </a:extLst>
          </p:cNvPr>
          <p:cNvSpPr txBox="1"/>
          <p:nvPr userDrawn="1"/>
        </p:nvSpPr>
        <p:spPr>
          <a:xfrm>
            <a:off x="9144000" y="6455664"/>
            <a:ext cx="2194560" cy="25603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defPPr>
              <a:defRPr lang="en-US"/>
            </a:defPPr>
            <a:lvl1pPr algn="r">
              <a:lnSpc>
                <a:spcPct val="90000"/>
              </a:lnSpc>
              <a:defRPr sz="800"/>
            </a:lvl1pPr>
            <a:lvl2pPr marL="0" indent="0" algn="r">
              <a:defRPr sz="800"/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 lvl="0"/>
            <a:r>
              <a:rPr lang="en-US" dirty="0"/>
              <a:t> © 2026 GE HealthCare. GE is a trademark of </a:t>
            </a:r>
            <a:br>
              <a:rPr lang="en-US" dirty="0"/>
            </a:br>
            <a:r>
              <a:rPr lang="en-US" dirty="0"/>
              <a:t>General Electric Company used under trademark license.</a:t>
            </a:r>
          </a:p>
        </p:txBody>
      </p:sp>
    </p:spTree>
    <p:extLst>
      <p:ext uri="{BB962C8B-B14F-4D97-AF65-F5344CB8AC3E}">
        <p14:creationId xmlns:p14="http://schemas.microsoft.com/office/powerpoint/2010/main" val="8980223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105B40-516E-C363-8108-84011A39C9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2895600" y="2335470"/>
            <a:ext cx="6400800" cy="218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310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105B40-516E-C363-8108-84011A39C9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black">
          <a:xfrm>
            <a:off x="2895600" y="2335771"/>
            <a:ext cx="6400800" cy="218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768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lar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5542C2-467E-9C20-4DA5-D52270AC4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22288" y="1520218"/>
            <a:ext cx="11147425" cy="380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949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- large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5542C2-467E-9C20-4DA5-D52270AC4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black">
          <a:xfrm>
            <a:off x="522288" y="1520742"/>
            <a:ext cx="11147425" cy="380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74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E9B58E-B29F-0AAE-7866-3B7CDF1B9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7" y="365125"/>
            <a:ext cx="11147426" cy="73152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8C5F1-3810-0081-7A36-3D0B4A8D7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288" y="1643062"/>
            <a:ext cx="11147425" cy="43433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2F63F-7EAE-448F-A72B-928AE60B2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85416" y="6455664"/>
            <a:ext cx="1502002" cy="2560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800" smtClean="0"/>
            </a:lvl1pPr>
            <a:lvl2pPr marL="0" indent="0" algn="r">
              <a:defRPr sz="800">
                <a:solidFill>
                  <a:schemeClr val="tx1"/>
                </a:solidFill>
              </a:defRPr>
            </a:lvl2pPr>
            <a:lvl3pPr marL="0" algn="r">
              <a:defRPr sz="800"/>
            </a:lvl3pPr>
            <a:lvl4pPr marL="0" algn="r">
              <a:defRPr sz="800"/>
            </a:lvl4pPr>
            <a:lvl5pPr marL="0" algn="r">
              <a:defRPr sz="800"/>
            </a:lvl5pPr>
            <a:lvl6pPr marL="0" indent="0" algn="r">
              <a:defRPr sz="800"/>
            </a:lvl6pPr>
            <a:lvl7pPr marL="0" algn="r">
              <a:defRPr sz="800"/>
            </a:lvl7pPr>
            <a:lvl8pPr marL="0" indent="0" algn="r">
              <a:defRPr sz="800"/>
            </a:lvl8pPr>
            <a:lvl9pPr marL="0" algn="r">
              <a:spcBef>
                <a:spcPts val="0"/>
              </a:spcBef>
              <a:defRPr sz="800"/>
            </a:lvl9pPr>
          </a:lstStyle>
          <a:p>
            <a:pPr>
              <a:lnSpc>
                <a:spcPct val="90000"/>
              </a:lnSpc>
            </a:pPr>
            <a:r>
              <a:rPr lang="en-US" dirty="0"/>
              <a:t>Presentation name | Month Year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92EA8-759B-AF79-093E-BDDDB0786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0472" y="6455664"/>
            <a:ext cx="226416" cy="2560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algn="r">
              <a:defRPr lang="en-US" sz="800" smtClean="0"/>
            </a:lvl1pPr>
            <a:lvl2pPr marL="0" indent="0" algn="r">
              <a:defRPr sz="800"/>
            </a:lvl2pPr>
            <a:lvl3pPr marL="0" indent="0" algn="r">
              <a:defRPr sz="800"/>
            </a:lvl3pPr>
            <a:lvl4pPr marL="0" indent="0" algn="r">
              <a:defRPr sz="800"/>
            </a:lvl4pPr>
            <a:lvl5pPr marL="0" indent="0" algn="r">
              <a:defRPr sz="800"/>
            </a:lvl5pPr>
            <a:lvl6pPr marL="0" indent="0" algn="r">
              <a:defRPr sz="800"/>
            </a:lvl6pPr>
            <a:lvl7pPr marL="0" indent="0" algn="r">
              <a:defRPr sz="800"/>
            </a:lvl7pPr>
            <a:lvl8pPr marL="0" indent="0" algn="r">
              <a:defRPr sz="800"/>
            </a:lvl8pPr>
            <a:lvl9pPr marL="0" indent="0" algn="r">
              <a:defRPr sz="800"/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fld id="{339C9110-F427-4586-9638-A5638F41FBCD}" type="slidenum">
              <a:rPr lang="en-US" smtClean="0"/>
              <a:pPr>
                <a:lnSpc>
                  <a:spcPct val="90000"/>
                </a:lnSpc>
                <a:spcBef>
                  <a:spcPts val="1000"/>
                </a:spcBef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4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2" r:id="rId3"/>
    <p:sldLayoutId id="2147483660" r:id="rId4"/>
    <p:sldLayoutId id="2147483651" r:id="rId5"/>
    <p:sldLayoutId id="2147483664" r:id="rId6"/>
    <p:sldLayoutId id="2147483665" r:id="rId7"/>
    <p:sldLayoutId id="2147483666" r:id="rId8"/>
    <p:sldLayoutId id="2147483667" r:id="rId9"/>
    <p:sldLayoutId id="2147483693" r:id="rId10"/>
    <p:sldLayoutId id="2147483694" r:id="rId11"/>
    <p:sldLayoutId id="2147483731" r:id="rId12"/>
    <p:sldLayoutId id="2147483653" r:id="rId13"/>
    <p:sldLayoutId id="2147483675" r:id="rId14"/>
    <p:sldLayoutId id="2147483669" r:id="rId15"/>
    <p:sldLayoutId id="2147483677" r:id="rId16"/>
    <p:sldLayoutId id="2147483679" r:id="rId17"/>
    <p:sldLayoutId id="2147483671" r:id="rId18"/>
    <p:sldLayoutId id="2147483673" r:id="rId19"/>
    <p:sldLayoutId id="2147483676" r:id="rId20"/>
    <p:sldLayoutId id="2147483698" r:id="rId21"/>
    <p:sldLayoutId id="2147483699" r:id="rId22"/>
    <p:sldLayoutId id="2147483700" r:id="rId23"/>
    <p:sldLayoutId id="2147483726" r:id="rId24"/>
    <p:sldLayoutId id="2147483727" r:id="rId25"/>
    <p:sldLayoutId id="2147483728" r:id="rId26"/>
    <p:sldLayoutId id="2147483691" r:id="rId27"/>
    <p:sldLayoutId id="2147483732" r:id="rId28"/>
    <p:sldLayoutId id="2147483696" r:id="rId29"/>
    <p:sldLayoutId id="2147483733" r:id="rId30"/>
    <p:sldLayoutId id="2147483681" r:id="rId31"/>
    <p:sldLayoutId id="2147483734" r:id="rId32"/>
    <p:sldLayoutId id="2147483683" r:id="rId33"/>
    <p:sldLayoutId id="2147483701" r:id="rId34"/>
    <p:sldLayoutId id="2147483684" r:id="rId35"/>
    <p:sldLayoutId id="2147483686" r:id="rId36"/>
    <p:sldLayoutId id="2147483717" r:id="rId37"/>
    <p:sldLayoutId id="2147483688" r:id="rId38"/>
    <p:sldLayoutId id="2147483695" r:id="rId39"/>
    <p:sldLayoutId id="2147483704" r:id="rId40"/>
    <p:sldLayoutId id="2147483703" r:id="rId41"/>
    <p:sldLayoutId id="2147483705" r:id="rId42"/>
    <p:sldLayoutId id="2147483706" r:id="rId43"/>
    <p:sldLayoutId id="2147483721" r:id="rId44"/>
    <p:sldLayoutId id="2147483722" r:id="rId45"/>
    <p:sldLayoutId id="2147483723" r:id="rId46"/>
    <p:sldLayoutId id="2147483724" r:id="rId47"/>
    <p:sldLayoutId id="2147483709" r:id="rId48"/>
    <p:sldLayoutId id="2147483714" r:id="rId49"/>
    <p:sldLayoutId id="2147483711" r:id="rId50"/>
    <p:sldLayoutId id="2147483710" r:id="rId51"/>
    <p:sldLayoutId id="2147483713" r:id="rId52"/>
    <p:sldLayoutId id="2147483712" r:id="rId53"/>
    <p:sldLayoutId id="2147483718" r:id="rId54"/>
    <p:sldLayoutId id="2147483719" r:id="rId55"/>
    <p:sldLayoutId id="2147483720" r:id="rId56"/>
    <p:sldLayoutId id="2147483655" r:id="rId57"/>
    <p:sldLayoutId id="2147483729" r:id="rId58"/>
    <p:sldLayoutId id="2147483725" r:id="rId59"/>
    <p:sldLayoutId id="2147483730" r:id="rId6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Source Sans Pro Semibold" panose="020B0603030403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indent="-182880" algn="l" defTabSz="914400" rtl="0" eaLnBrk="1" latinLnBrk="0" hangingPunct="1">
        <a:lnSpc>
          <a:spcPct val="100000"/>
        </a:lnSpc>
        <a:spcBef>
          <a:spcPts val="600"/>
        </a:spcBef>
        <a:buFont typeface="Source Sans Pro" panose="020B0503030403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5" userDrawn="1">
          <p15:clr>
            <a:srgbClr val="F26B43"/>
          </p15:clr>
        </p15:guide>
        <p15:guide id="2" pos="329" userDrawn="1">
          <p15:clr>
            <a:srgbClr val="F26B43"/>
          </p15:clr>
        </p15:guide>
        <p15:guide id="3" pos="7351" userDrawn="1">
          <p15:clr>
            <a:srgbClr val="F26B43"/>
          </p15:clr>
        </p15:guide>
        <p15:guide id="4" orient="horz" pos="1035" userDrawn="1">
          <p15:clr>
            <a:srgbClr val="F26B43"/>
          </p15:clr>
        </p15:guide>
        <p15:guide id="5" orient="horz" pos="3772" userDrawn="1">
          <p15:clr>
            <a:srgbClr val="F26B43"/>
          </p15:clr>
        </p15:guide>
        <p15:guide id="6" orient="horz" pos="3974" userDrawn="1">
          <p15:clr>
            <a:srgbClr val="F26B43"/>
          </p15:clr>
        </p15:guide>
        <p15:guide id="7" orient="horz" pos="230" userDrawn="1">
          <p15:clr>
            <a:srgbClr val="F26B43"/>
          </p15:clr>
        </p15:guide>
        <p15:guide id="8" orient="horz" pos="692" userDrawn="1">
          <p15:clr>
            <a:srgbClr val="F26B43"/>
          </p15:clr>
        </p15:guide>
        <p15:guide id="9" orient="horz" pos="4204" userDrawn="1">
          <p15:clr>
            <a:srgbClr val="F26B43"/>
          </p15:clr>
        </p15:guide>
        <p15:guide id="11" pos="7563" userDrawn="1">
          <p15:clr>
            <a:srgbClr val="F26B43"/>
          </p15:clr>
        </p15:guide>
        <p15:guide id="12" pos="117" userDrawn="1">
          <p15:clr>
            <a:srgbClr val="F26B43"/>
          </p15:clr>
        </p15:guide>
        <p15:guide id="13" orient="horz" pos="4066" userDrawn="1">
          <p15:clr>
            <a:srgbClr val="F26B43"/>
          </p15:clr>
        </p15:guide>
        <p15:guide id="14" orient="horz" pos="4226" userDrawn="1">
          <p15:clr>
            <a:srgbClr val="F26B43"/>
          </p15:clr>
        </p15:guide>
        <p15:guide id="15" orient="horz" pos="1325" userDrawn="1">
          <p15:clr>
            <a:srgbClr val="F26B43"/>
          </p15:clr>
        </p15:guide>
        <p15:guide id="16" pos="3840" userDrawn="1">
          <p15:clr>
            <a:srgbClr val="F26B43"/>
          </p15:clr>
        </p15:guide>
        <p15:guide id="17" pos="2776" userDrawn="1">
          <p15:clr>
            <a:srgbClr val="F26B43"/>
          </p15:clr>
        </p15:guide>
        <p15:guide id="19" pos="3996" userDrawn="1">
          <p15:clr>
            <a:srgbClr val="F26B43"/>
          </p15:clr>
        </p15:guide>
        <p15:guide id="20" pos="3687" userDrawn="1">
          <p15:clr>
            <a:srgbClr val="F26B43"/>
          </p15:clr>
        </p15:guide>
        <p15:guide id="21" pos="2459" userDrawn="1">
          <p15:clr>
            <a:srgbClr val="F26B43"/>
          </p15:clr>
        </p15:guide>
        <p15:guide id="22" pos="4907" userDrawn="1">
          <p15:clr>
            <a:srgbClr val="F26B43"/>
          </p15:clr>
        </p15:guide>
        <p15:guide id="23" pos="52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alz-journals.onlinelibrary.wiley.com/doi/10.1002/alz.14336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3FD96-7A88-9447-F060-981C12E7F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A73FB7-BD28-2524-27FD-266E7484B5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9" t="10588" r="10350" b="3065"/>
          <a:stretch>
            <a:fillRect/>
          </a:stretch>
        </p:blipFill>
        <p:spPr>
          <a:xfrm>
            <a:off x="2914358" y="1626855"/>
            <a:ext cx="6363284" cy="394696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CD14E1E-8838-FCF6-B276-8FBE51EF5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698" y="0"/>
            <a:ext cx="1318302" cy="131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D8477-C1B4-F601-B651-1503DF3B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C9110-F427-4586-9638-A5638F41FBCD}" type="slidenum">
              <a:rPr lang="en-US" noProof="0" smtClean="0"/>
              <a:t>1</a:t>
            </a:fld>
            <a:endParaRPr lang="en-US" noProof="0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6EA430D5-A04F-C5F5-DC0E-077F3C26162E}"/>
              </a:ext>
            </a:extLst>
          </p:cNvPr>
          <p:cNvSpPr txBox="1">
            <a:spLocks/>
          </p:cNvSpPr>
          <p:nvPr/>
        </p:nvSpPr>
        <p:spPr>
          <a:xfrm>
            <a:off x="522288" y="893430"/>
            <a:ext cx="10442123" cy="65282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Source Sans Pro" panose="020B0503030403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b="0" kern="1200">
                <a:solidFill>
                  <a:schemeClr val="accent1"/>
                </a:solidFill>
                <a:latin typeface="Source Sans Pro SemiBold" panose="020B0603030403020204" pitchFamily="34" charset="0"/>
                <a:ea typeface="+mn-ea"/>
                <a:cs typeface="+mn-cs"/>
              </a:defRPr>
            </a:lvl9pPr>
          </a:lstStyle>
          <a:p>
            <a:r>
              <a:rPr lang="en-US" b="1" noProof="0" dirty="0">
                <a:solidFill>
                  <a:schemeClr val="tx1"/>
                </a:solidFill>
                <a:latin typeface="Source Sans Pro Semibold"/>
                <a:ea typeface="Source Sans Pro Semibold"/>
              </a:rPr>
              <a:t>The Society of Nuclear Medicine and Molecular Imaging (SNMMI) </a:t>
            </a:r>
            <a:r>
              <a:rPr lang="en-US" b="1" noProof="0" dirty="0">
                <a:solidFill>
                  <a:srgbClr val="6022A6"/>
                </a:solidFill>
                <a:latin typeface="Source Sans Pro Semibold"/>
                <a:ea typeface="Source Sans Pro Semibold"/>
              </a:rPr>
              <a:t>Appropriate Use Criteria</a:t>
            </a:r>
            <a:r>
              <a:rPr lang="en-US" b="1" dirty="0">
                <a:solidFill>
                  <a:schemeClr val="tx1"/>
                </a:solidFill>
                <a:latin typeface="Source Sans Pro Semibold"/>
                <a:ea typeface="Source Sans Pro Semibold"/>
              </a:rPr>
              <a:t> </a:t>
            </a:r>
            <a:r>
              <a:rPr lang="en-US" noProof="0" dirty="0">
                <a:solidFill>
                  <a:schemeClr val="tx1"/>
                </a:solidFill>
                <a:latin typeface="+mn-lt"/>
                <a:ea typeface="Source Sans Pro SemiBold"/>
              </a:rPr>
              <a:t>provide expert consensus recommendations to enable appropriate clinical use of FES-PET, more efficient approval of FES by payers, and promotion of investigation into areas requiring further research.¹</a:t>
            </a:r>
            <a:endParaRPr lang="en-US" dirty="0"/>
          </a:p>
        </p:txBody>
      </p:sp>
      <p:sp>
        <p:nvSpPr>
          <p:cNvPr id="34" name="Title 21">
            <a:extLst>
              <a:ext uri="{FF2B5EF4-FFF2-40B4-BE49-F238E27FC236}">
                <a16:creationId xmlns:a16="http://schemas.microsoft.com/office/drawing/2014/main" id="{1CA805C5-0DF3-93F9-331E-1BC27B1A7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365125"/>
            <a:ext cx="9855090" cy="733425"/>
          </a:xfrm>
        </p:spPr>
        <p:txBody>
          <a:bodyPr/>
          <a:lstStyle/>
          <a:p>
            <a:r>
              <a:rPr lang="en-GB" sz="3600" dirty="0">
                <a:solidFill>
                  <a:schemeClr val="tx1"/>
                </a:solidFill>
              </a:rPr>
              <a:t>Appropriate Use Criteria for FES PET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DA209DA-7978-D3E9-B5A8-C30AB2A33B3E}"/>
              </a:ext>
            </a:extLst>
          </p:cNvPr>
          <p:cNvSpPr txBox="1"/>
          <p:nvPr/>
        </p:nvSpPr>
        <p:spPr>
          <a:xfrm>
            <a:off x="539495" y="5644304"/>
            <a:ext cx="8099679" cy="742298"/>
          </a:xfrm>
          <a:prstGeom prst="rect">
            <a:avLst/>
          </a:prstGeom>
          <a:noFill/>
        </p:spPr>
        <p:txBody>
          <a:bodyPr wrap="square" lIns="0" tIns="0" rIns="0" bIns="0" anchor="b" anchorCtr="0">
            <a:noAutofit/>
          </a:bodyPr>
          <a:lstStyle/>
          <a:p>
            <a:r>
              <a:rPr lang="en-GB" sz="800" dirty="0">
                <a:latin typeface="Source Sans Pro"/>
                <a:ea typeface="Aptos" panose="020B0004020202020204" pitchFamily="34" charset="0"/>
                <a:cs typeface="Times New Roman"/>
              </a:rPr>
              <a:t>FES, fluoroestradiol; </a:t>
            </a:r>
            <a:r>
              <a:rPr lang="en-GB" sz="800" dirty="0"/>
              <a:t>ER, </a:t>
            </a:r>
            <a:r>
              <a:rPr lang="en-GB" sz="800"/>
              <a:t>estrogen</a:t>
            </a:r>
            <a:r>
              <a:rPr lang="en-GB" sz="800" dirty="0"/>
              <a:t> receptor</a:t>
            </a:r>
            <a:r>
              <a:rPr lang="en-GB" sz="800" noProof="0" dirty="0"/>
              <a:t>; </a:t>
            </a:r>
            <a:r>
              <a:rPr lang="en-GB" sz="800" dirty="0"/>
              <a:t>PET, positron emission tomography</a:t>
            </a:r>
            <a:r>
              <a:rPr lang="en-US" sz="800" dirty="0"/>
              <a:t>; </a:t>
            </a:r>
            <a:endParaRPr lang="en-GB" sz="800" noProof="0" dirty="0">
              <a:ea typeface="Source Sans Pro"/>
            </a:endParaRPr>
          </a:p>
          <a:p>
            <a:r>
              <a:rPr lang="en-GB" sz="800" noProof="0" dirty="0">
                <a:effectLst/>
              </a:rPr>
              <a:t>1. </a:t>
            </a:r>
            <a:r>
              <a:rPr lang="en-GB" sz="800" noProof="0" dirty="0" err="1">
                <a:effectLst/>
              </a:rPr>
              <a:t>Ulaner</a:t>
            </a:r>
            <a:r>
              <a:rPr lang="en-GB" sz="800" noProof="0" dirty="0">
                <a:effectLst/>
              </a:rPr>
              <a:t> GA, et al. </a:t>
            </a:r>
            <a:r>
              <a:rPr lang="en-GB" sz="800" i="1" noProof="0" dirty="0">
                <a:effectLst/>
              </a:rPr>
              <a:t>J Nucl Med</a:t>
            </a:r>
            <a:r>
              <a:rPr lang="en-GB" sz="800" noProof="0" dirty="0">
                <a:effectLst/>
              </a:rPr>
              <a:t>. 2023;64(3):351-354. 2. </a:t>
            </a:r>
            <a:r>
              <a:rPr lang="en-US" sz="800" noProof="0" dirty="0">
                <a:effectLst/>
              </a:rPr>
              <a:t>Expert Panel on Breast Imaging, et al. </a:t>
            </a:r>
            <a:r>
              <a:rPr lang="en-US" sz="800" i="1" noProof="0" dirty="0">
                <a:effectLst/>
              </a:rPr>
              <a:t>J Am Coll </a:t>
            </a:r>
            <a:r>
              <a:rPr lang="en-US" sz="800" i="1" noProof="0" dirty="0" err="1">
                <a:effectLst/>
              </a:rPr>
              <a:t>Radiol</a:t>
            </a:r>
            <a:r>
              <a:rPr lang="en-US" sz="800" noProof="0" dirty="0">
                <a:effectLst/>
              </a:rPr>
              <a:t>. 2024;21(6S):S168-S202.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E89B385-6A09-83AF-92A3-78A6AF071B0A}"/>
              </a:ext>
            </a:extLst>
          </p:cNvPr>
          <p:cNvSpPr txBox="1"/>
          <p:nvPr/>
        </p:nvSpPr>
        <p:spPr>
          <a:xfrm>
            <a:off x="539495" y="5644304"/>
            <a:ext cx="1033761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dirty="0">
                <a:solidFill>
                  <a:schemeClr val="accent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The American College of Radiology Appropriateness Criteria® Imaging of Invasive Breast Cancer indicate that the use of FES-PET non-invasively characterizes ER ligand-binding function and can be used to detect ER-positive lesions.</a:t>
            </a:r>
            <a:r>
              <a:rPr lang="en-US" sz="1400" baseline="30000" dirty="0">
                <a:solidFill>
                  <a:schemeClr val="accent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6A64A4-581E-33BF-F2FE-B5ED7B7EA926}"/>
              </a:ext>
            </a:extLst>
          </p:cNvPr>
          <p:cNvSpPr txBox="1"/>
          <p:nvPr/>
        </p:nvSpPr>
        <p:spPr>
          <a:xfrm>
            <a:off x="8179854" y="6294081"/>
            <a:ext cx="3928256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Adapted from  </a:t>
            </a:r>
            <a:r>
              <a:rPr kumimoji="0" lang="nb-NO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  <a:hlinkClick r:id="rId5"/>
              </a:rPr>
              <a:t>Ulaner, GA, et al, JNM 2023 Mar;64(3):351-354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51A465C-F235-95F6-8DE5-1B2934DFE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85416" y="6455664"/>
            <a:ext cx="6789908" cy="256032"/>
          </a:xfrm>
        </p:spPr>
        <p:txBody>
          <a:bodyPr>
            <a:normAutofit/>
          </a:bodyPr>
          <a:lstStyle/>
          <a:p>
            <a:r>
              <a:rPr lang="en-US" dirty="0"/>
              <a:t>MedPDx-00545 | February 2026		           May not be reproduced, in whole or in part, without the written consent of GE HealthCare.</a:t>
            </a:r>
          </a:p>
        </p:txBody>
      </p:sp>
    </p:spTree>
    <p:extLst>
      <p:ext uri="{BB962C8B-B14F-4D97-AF65-F5344CB8AC3E}">
        <p14:creationId xmlns:p14="http://schemas.microsoft.com/office/powerpoint/2010/main" val="2790086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 HealthCare">
      <a:dk1>
        <a:srgbClr val="000000"/>
      </a:dk1>
      <a:lt1>
        <a:srgbClr val="FFFFFF"/>
      </a:lt1>
      <a:dk2>
        <a:srgbClr val="8D8D8D"/>
      </a:dk2>
      <a:lt2>
        <a:srgbClr val="D4D4D4"/>
      </a:lt2>
      <a:accent1>
        <a:srgbClr val="6022A6"/>
      </a:accent1>
      <a:accent2>
        <a:srgbClr val="45B2C5"/>
      </a:accent2>
      <a:accent3>
        <a:srgbClr val="19BB7C"/>
      </a:accent3>
      <a:accent4>
        <a:srgbClr val="F8D754"/>
      </a:accent4>
      <a:accent5>
        <a:srgbClr val="F37F63"/>
      </a:accent5>
      <a:accent6>
        <a:srgbClr val="D4D4D4"/>
      </a:accent6>
      <a:hlink>
        <a:srgbClr val="0563C1"/>
      </a:hlink>
      <a:folHlink>
        <a:srgbClr val="954F72"/>
      </a:folHlink>
    </a:clrScheme>
    <a:fontScheme name="GE HealthCare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Compassion Purple">
      <a:srgbClr val="6022A6"/>
    </a:custClr>
    <a:custClr name="Turquoise">
      <a:srgbClr val="45B2C5"/>
    </a:custClr>
    <a:custClr name="Green">
      <a:srgbClr val="19BB7C"/>
    </a:custClr>
    <a:custClr name="Yellow">
      <a:srgbClr val="F8D754"/>
    </a:custClr>
    <a:custClr name="Coral">
      <a:srgbClr val="F37F63"/>
    </a:custClr>
    <a:custClr name="Black">
      <a:srgbClr val="0000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80%">
      <a:srgbClr val="6AC1D1"/>
    </a:custClr>
    <a:custClr name="Green 80%">
      <a:srgbClr val="47C996"/>
    </a:custClr>
    <a:custClr name="Yellow 80%">
      <a:srgbClr val="F9DF76"/>
    </a:custClr>
    <a:custClr name="Coral 80%">
      <a:srgbClr val="F59882"/>
    </a:custClr>
    <a:custClr name="Cool Gray 9">
      <a:srgbClr val="8D8D8D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60%">
      <a:srgbClr val="8FD1DC"/>
    </a:custClr>
    <a:custClr name="Green 60%">
      <a:srgbClr val="75D6B0"/>
    </a:custClr>
    <a:custClr name="Yellow 60%">
      <a:srgbClr val="FBE798"/>
    </a:custClr>
    <a:custClr name="Coral 60%">
      <a:srgbClr val="F8B2A1"/>
    </a:custClr>
    <a:custClr name="Cool Gray 7">
      <a:srgbClr val="A9A9A9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40%">
      <a:srgbClr val="B5E0E8"/>
    </a:custClr>
    <a:custClr name="Green 40%">
      <a:srgbClr val="A3E4CB"/>
    </a:custClr>
    <a:custClr name="Yellow 40%">
      <a:srgbClr val="FCEFBB"/>
    </a:custClr>
    <a:custClr name="Coral 40%">
      <a:srgbClr val="FACCC1"/>
    </a:custClr>
    <a:custClr name="Cool Gray 4">
      <a:srgbClr val="D4D4D4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Compassion Purple">
      <a:srgbClr val="6022A6"/>
    </a:custClr>
    <a:custClr name="Turquoise 20%">
      <a:srgbClr val="DAF0F4"/>
    </a:custClr>
    <a:custClr name="Green 20%">
      <a:srgbClr val="D1F1E5"/>
    </a:custClr>
    <a:custClr name="Yellow 20%">
      <a:srgbClr val="FEF7DD"/>
    </a:custClr>
    <a:custClr name="Coral 20%">
      <a:srgbClr val="FDE5E0"/>
    </a:custClr>
    <a:custClr name="Cool Gray 1">
      <a:srgbClr val="E4E4E4"/>
    </a:custClr>
  </a:custClrLst>
  <a:extLst>
    <a:ext uri="{05A4C25C-085E-4340-85A3-A5531E510DB2}">
      <thm15:themeFamily xmlns:thm15="http://schemas.microsoft.com/office/thememl/2012/main" name="Corporate_PowerPoint_Template_011425_SL" id="{1D5214C7-5724-C145-B862-DCF1909E3C0E}" vid="{CCFD8E62-D4BF-8C47-86F2-D75E5661A4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</TotalTime>
  <Words>180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Source Sans Pro</vt:lpstr>
      <vt:lpstr>Source Sans Pro Light</vt:lpstr>
      <vt:lpstr>Source Sans Pro SemiBold</vt:lpstr>
      <vt:lpstr>Source Sans Pro SemiBold</vt:lpstr>
      <vt:lpstr>Office Theme</vt:lpstr>
      <vt:lpstr>Appropriate Use Criteria for FES PET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Digregorio, Nicholas</dc:creator>
  <cp:lastModifiedBy>Digregorio, Nicholas</cp:lastModifiedBy>
  <cp:revision>1</cp:revision>
  <dcterms:created xsi:type="dcterms:W3CDTF">2026-02-05T17:26:03Z</dcterms:created>
  <dcterms:modified xsi:type="dcterms:W3CDTF">2026-02-18T12:52:09Z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5e9dee1-28be-43fc-b62e-34160a15b272_Enabled">
    <vt:lpwstr>true</vt:lpwstr>
  </property>
  <property fmtid="{D5CDD505-2E9C-101B-9397-08002B2CF9AE}" pid="3" name="MSIP_Label_e5e9dee1-28be-43fc-b62e-34160a15b272_SetDate">
    <vt:lpwstr>2025-01-13T21:50:07Z</vt:lpwstr>
  </property>
  <property fmtid="{D5CDD505-2E9C-101B-9397-08002B2CF9AE}" pid="4" name="MSIP_Label_e5e9dee1-28be-43fc-b62e-34160a15b272_Method">
    <vt:lpwstr>Privileged</vt:lpwstr>
  </property>
  <property fmtid="{D5CDD505-2E9C-101B-9397-08002B2CF9AE}" pid="5" name="MSIP_Label_e5e9dee1-28be-43fc-b62e-34160a15b272_Name">
    <vt:lpwstr>Highly confidential</vt:lpwstr>
  </property>
  <property fmtid="{D5CDD505-2E9C-101B-9397-08002B2CF9AE}" pid="6" name="MSIP_Label_e5e9dee1-28be-43fc-b62e-34160a15b272_SiteId">
    <vt:lpwstr>9a309606-d6ec-4188-a28a-298812b4bbbf</vt:lpwstr>
  </property>
  <property fmtid="{D5CDD505-2E9C-101B-9397-08002B2CF9AE}" pid="7" name="MSIP_Label_e5e9dee1-28be-43fc-b62e-34160a15b272_ActionId">
    <vt:lpwstr>eced2f6a-88e8-4667-9832-e9ea386d146d</vt:lpwstr>
  </property>
  <property fmtid="{D5CDD505-2E9C-101B-9397-08002B2CF9AE}" pid="8" name="MSIP_Label_e5e9dee1-28be-43fc-b62e-34160a15b272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-GEHC HIGHLY CONFIDENTIAL-</vt:lpwstr>
  </property>
</Properties>
</file>