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sldIdLst>
    <p:sldId id="60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4D4"/>
    <a:srgbClr val="FF00FF"/>
    <a:srgbClr val="F2F2F2"/>
    <a:srgbClr val="FA824D"/>
    <a:srgbClr val="D1DA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2D0261-3DD1-4E24-9970-ECF0EED94ED7}" v="1" dt="2026-02-05T17:27:00.518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1" autoAdjust="0"/>
    <p:restoredTop sz="96339" autoAdjust="0"/>
  </p:normalViewPr>
  <p:slideViewPr>
    <p:cSldViewPr snapToGrid="0" showGuides="1">
      <p:cViewPr varScale="1">
        <p:scale>
          <a:sx n="108" d="100"/>
          <a:sy n="108" d="100"/>
        </p:scale>
        <p:origin x="144" y="11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gregorio, Nicholas" userId="83181be8-1a5b-48a5-b1b7-28421013a446" providerId="ADAL" clId="{21A21815-8C8F-4010-8600-3A3208AD1C33}"/>
    <pc:docChg chg="modSld modMainMaster">
      <pc:chgData name="Digregorio, Nicholas" userId="83181be8-1a5b-48a5-b1b7-28421013a446" providerId="ADAL" clId="{21A21815-8C8F-4010-8600-3A3208AD1C33}" dt="2026-02-18T12:55:57.181" v="19" actId="20577"/>
      <pc:docMkLst>
        <pc:docMk/>
      </pc:docMkLst>
      <pc:sldChg chg="modSp mod">
        <pc:chgData name="Digregorio, Nicholas" userId="83181be8-1a5b-48a5-b1b7-28421013a446" providerId="ADAL" clId="{21A21815-8C8F-4010-8600-3A3208AD1C33}" dt="2026-02-18T12:55:57.181" v="19" actId="20577"/>
        <pc:sldMkLst>
          <pc:docMk/>
          <pc:sldMk cId="1501388947" sldId="609"/>
        </pc:sldMkLst>
        <pc:spChg chg="mod">
          <ac:chgData name="Digregorio, Nicholas" userId="83181be8-1a5b-48a5-b1b7-28421013a446" providerId="ADAL" clId="{21A21815-8C8F-4010-8600-3A3208AD1C33}" dt="2026-02-18T12:55:57.181" v="19" actId="20577"/>
          <ac:spMkLst>
            <pc:docMk/>
            <pc:sldMk cId="1501388947" sldId="609"/>
            <ac:spMk id="2" creationId="{CB595D85-167D-3CF6-A786-C4AA4D6E39BF}"/>
          </ac:spMkLst>
        </pc:spChg>
      </pc:sldChg>
      <pc:sldMasterChg chg="modSldLayout">
        <pc:chgData name="Digregorio, Nicholas" userId="83181be8-1a5b-48a5-b1b7-28421013a446" providerId="ADAL" clId="{21A21815-8C8F-4010-8600-3A3208AD1C33}" dt="2026-02-05T17:27:00.517" v="0"/>
        <pc:sldMasterMkLst>
          <pc:docMk/>
          <pc:sldMasterMk cId="481049058" sldId="2147483648"/>
        </pc:sldMasterMkLst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1487370908" sldId="2147483649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1487370908" sldId="2147483649"/>
              <ac:spMk id="3" creationId="{7ED18B68-16A5-8797-7FEB-9455906288AA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2137219310" sldId="2147483651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2137219310" sldId="2147483651"/>
              <ac:spMk id="9" creationId="{369341AF-51C1-CE90-7BDA-18592F03CC68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3627962756" sldId="2147483653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3627962756" sldId="2147483653"/>
              <ac:spMk id="6" creationId="{81406003-0864-5E43-39A7-938B63F4B1D4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534872483" sldId="2147483660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534872483" sldId="2147483660"/>
              <ac:spMk id="6" creationId="{82DEF0CB-73F2-147D-7420-5EF3720BDE54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3746657839" sldId="2147483661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3746657839" sldId="2147483661"/>
              <ac:spMk id="8" creationId="{A16E47DD-EFE5-71AD-14BF-BC681B9CA660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2004613994" sldId="2147483662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2004613994" sldId="2147483662"/>
              <ac:spMk id="8" creationId="{956AD4D2-9D88-9C0E-FFD9-FA2DA7465600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2593587249" sldId="2147483664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2593587249" sldId="2147483664"/>
              <ac:spMk id="4" creationId="{7911767E-3087-A3FA-79A8-328FF5584B1E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1990251592" sldId="2147483665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1990251592" sldId="2147483665"/>
              <ac:spMk id="4" creationId="{BFEFFA59-507E-EC71-5F4A-520C4FFACEB5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2341763807" sldId="2147483666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2341763807" sldId="2147483666"/>
              <ac:spMk id="4" creationId="{F3EA8F01-D199-F183-AECD-BAFDB32FA45F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2666913257" sldId="2147483667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2666913257" sldId="2147483667"/>
              <ac:spMk id="4" creationId="{4B3F4834-CBBA-9687-D875-60FA5A8D50DB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1958357535" sldId="2147483669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1958357535" sldId="2147483669"/>
              <ac:spMk id="7" creationId="{02D0CB30-8166-1945-54F1-14088DD422ED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4138796517" sldId="2147483671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4138796517" sldId="2147483671"/>
              <ac:spMk id="7" creationId="{8A45FF67-A7B3-A2D1-4471-37B60E63F8DA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1512781237" sldId="2147483673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1512781237" sldId="2147483673"/>
              <ac:spMk id="7" creationId="{DC995387-8C10-EDA8-8C89-64F673E38E29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3786200553" sldId="2147483675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3786200553" sldId="2147483675"/>
              <ac:spMk id="5" creationId="{E24953EE-F1D8-3223-EF36-94B4F177CA3F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2064901712" sldId="2147483676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2064901712" sldId="2147483676"/>
              <ac:spMk id="4" creationId="{0B2F3571-6ED4-9F54-D2A9-35065A2BB514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3330428378" sldId="2147483677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3330428378" sldId="2147483677"/>
              <ac:spMk id="7" creationId="{C27AEA42-4774-90E0-337C-8999D6167BA0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2103961690" sldId="2147483679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2103961690" sldId="2147483679"/>
              <ac:spMk id="7" creationId="{A34E0C57-E432-8A64-4E4C-605D0C052B64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1640310597" sldId="2147483681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1640310597" sldId="2147483681"/>
              <ac:spMk id="5" creationId="{ABFC4234-CFE3-6448-3D57-52BFE43E7B07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1363112188" sldId="2147483683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1363112188" sldId="2147483683"/>
              <ac:spMk id="4" creationId="{0E4CCF89-0083-90FF-383B-BE2B60B5330C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4159515548" sldId="2147483684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4159515548" sldId="2147483684"/>
              <ac:spMk id="6" creationId="{12B941E1-7375-1455-60A3-D92FCAF49288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2190243562" sldId="2147483686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2190243562" sldId="2147483686"/>
              <ac:spMk id="7" creationId="{12BB28BA-29EB-FDE4-5114-89FED3BBE2DE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612913444" sldId="2147483688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612913444" sldId="2147483688"/>
              <ac:spMk id="4" creationId="{25E5C50E-583C-7BB0-15BD-36504A1EF4A0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857831389" sldId="2147483691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857831389" sldId="2147483691"/>
              <ac:spMk id="5" creationId="{2EAF84D4-5E3A-007B-4C47-1B96EB25FA0E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1438419183" sldId="2147483693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1438419183" sldId="2147483693"/>
              <ac:spMk id="4" creationId="{A1423CC8-409F-AD4B-9036-7CD7C13CFF49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2087511932" sldId="2147483694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2087511932" sldId="2147483694"/>
              <ac:spMk id="4" creationId="{0BF71497-9CED-9D57-9EB6-CDAA11C39858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2965716953" sldId="2147483695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2965716953" sldId="2147483695"/>
              <ac:spMk id="2" creationId="{159A10DE-3723-7D6D-0971-0E02CEB1E691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1893133939" sldId="2147483696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1893133939" sldId="2147483696"/>
              <ac:spMk id="7" creationId="{762A7A17-043E-E993-5A6D-A6347CB05575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1046330244" sldId="2147483698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1046330244" sldId="2147483698"/>
              <ac:spMk id="7" creationId="{181D6E92-E419-7993-CDCB-6980EB2D77A2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172592113" sldId="2147483699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172592113" sldId="2147483699"/>
              <ac:spMk id="7" creationId="{B05678C4-D10A-1878-B337-4C9404A9AE87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1540005257" sldId="2147483700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1540005257" sldId="2147483700"/>
              <ac:spMk id="7" creationId="{D850CC4D-FE2B-C015-36F9-261C02E567B1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451284668" sldId="2147483701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451284668" sldId="2147483701"/>
              <ac:spMk id="2" creationId="{EE028DAF-52D4-B1A7-F8CF-8C631333B5CE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3176328235" sldId="2147483703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3176328235" sldId="2147483703"/>
              <ac:spMk id="4" creationId="{AA956F37-1346-7012-CC4D-0C687AE32ECC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793300175" sldId="2147483704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793300175" sldId="2147483704"/>
              <ac:spMk id="4" creationId="{DF4E78B5-5362-3E3F-6201-A970FFAC99BE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3096793162" sldId="2147483705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3096793162" sldId="2147483705"/>
              <ac:spMk id="4" creationId="{425819EC-DD48-8DBC-7491-87D7FA889759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3404987034" sldId="2147483706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3404987034" sldId="2147483706"/>
              <ac:spMk id="4" creationId="{221AD231-ED8E-FC3D-BB3C-54E8CDF566E0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742779799" sldId="2147483709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742779799" sldId="2147483709"/>
              <ac:spMk id="7" creationId="{537C0512-2488-EC06-C759-E992D09A44AA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2159333790" sldId="2147483710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2159333790" sldId="2147483710"/>
              <ac:spMk id="7" creationId="{983869C7-5412-AF86-9D5F-A5FF6A4CD43F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1154771901" sldId="2147483711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1154771901" sldId="2147483711"/>
              <ac:spMk id="7" creationId="{F4A1B2B5-E529-C183-4B77-057A29FC1978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323417617" sldId="2147483712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323417617" sldId="2147483712"/>
              <ac:spMk id="5" creationId="{24C4686A-46EE-346A-AFAA-250A0C62E6DC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41115213" sldId="2147483713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41115213" sldId="2147483713"/>
              <ac:spMk id="6" creationId="{A6D8A92E-599B-3D68-386E-1A5CCF500DE1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3402397962" sldId="2147483714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3402397962" sldId="2147483714"/>
              <ac:spMk id="6" creationId="{10044CB4-FC3B-692D-2D79-0E9110263F10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2251805161" sldId="2147483717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2251805161" sldId="2147483717"/>
              <ac:spMk id="7" creationId="{47A1EF11-0AE1-EB8E-6F0D-E2CC7240A02A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2355229964" sldId="2147483718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2355229964" sldId="2147483718"/>
              <ac:spMk id="5" creationId="{FD8508BB-76C6-0A78-8518-1F7789F3218B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858048497" sldId="2147483719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858048497" sldId="2147483719"/>
              <ac:spMk id="7" creationId="{1459967E-0B92-DE98-BFE2-C9C9CCECA9CD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898022309" sldId="2147483720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898022309" sldId="2147483720"/>
              <ac:spMk id="7" creationId="{D9878A6D-4FD2-C83A-255C-77CE832E5C2D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2907858894" sldId="2147483721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2907858894" sldId="2147483721"/>
              <ac:spMk id="4" creationId="{0D17BD05-DE2B-9EE3-E425-395DA23521B3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4043117105" sldId="2147483722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4043117105" sldId="2147483722"/>
              <ac:spMk id="4" creationId="{371B3D0E-EBA3-6054-C97C-5912AE18FDB7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3437639986" sldId="2147483723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3437639986" sldId="2147483723"/>
              <ac:spMk id="4" creationId="{A358AC3F-0681-5144-DD75-7DAADE3ABB34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2334277340" sldId="2147483724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2334277340" sldId="2147483724"/>
              <ac:spMk id="4" creationId="{25F7614E-C684-5E5A-EFC4-B4186369C3DA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3036086055" sldId="2147483726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3036086055" sldId="2147483726"/>
              <ac:spMk id="7" creationId="{F852041F-2DE0-45AE-D2F1-D9DE03BDFAA3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2280504825" sldId="2147483727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2280504825" sldId="2147483727"/>
              <ac:spMk id="7" creationId="{8D2409F6-3610-F52A-A85E-863F0CCB2556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1094004380" sldId="2147483728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1094004380" sldId="2147483728"/>
              <ac:spMk id="7" creationId="{52A0AE32-278B-FC79-F3F5-AF9273CAED84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2651123642" sldId="2147483731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2651123642" sldId="2147483731"/>
              <ac:spMk id="10" creationId="{3867F58F-5931-3559-4C06-A08ACF400F6B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137306728" sldId="2147483732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137306728" sldId="2147483732"/>
              <ac:spMk id="5" creationId="{C96D125A-56D7-8FBE-19FD-ADC2518E68F4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4151117343" sldId="2147483733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4151117343" sldId="2147483733"/>
              <ac:spMk id="7" creationId="{66AD5810-C0C8-682C-CCDB-49E1727D56BF}"/>
            </ac:spMkLst>
          </pc:spChg>
        </pc:sldLayoutChg>
        <pc:sldLayoutChg chg="modSp">
          <pc:chgData name="Digregorio, Nicholas" userId="83181be8-1a5b-48a5-b1b7-28421013a446" providerId="ADAL" clId="{21A21815-8C8F-4010-8600-3A3208AD1C33}" dt="2026-02-05T17:27:00.517" v="0"/>
          <pc:sldLayoutMkLst>
            <pc:docMk/>
            <pc:sldMasterMk cId="481049058" sldId="2147483648"/>
            <pc:sldLayoutMk cId="1443973971" sldId="2147483734"/>
          </pc:sldLayoutMkLst>
          <pc:spChg chg="mod">
            <ac:chgData name="Digregorio, Nicholas" userId="83181be8-1a5b-48a5-b1b7-28421013a446" providerId="ADAL" clId="{21A21815-8C8F-4010-8600-3A3208AD1C33}" dt="2026-02-05T17:27:00.517" v="0"/>
            <ac:spMkLst>
              <pc:docMk/>
              <pc:sldMasterMk cId="481049058" sldId="2147483648"/>
              <pc:sldLayoutMk cId="1443973971" sldId="2147483734"/>
              <ac:spMk id="5" creationId="{E57DE049-A14C-7EAE-9B4B-D59EEA967EA5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9F6F3-9725-49A3-85C6-590B1C0DD429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96002F-71F9-4FB3-8C73-479F9733A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95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96002F-71F9-4FB3-8C73-479F9733AA6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319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1AC7D-8B33-DE73-F3BD-02327FCDC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289" y="1643063"/>
            <a:ext cx="11147424" cy="2330451"/>
          </a:xfrm>
        </p:spPr>
        <p:txBody>
          <a:bodyPr anchor="b">
            <a:norm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6E47DD-EFE5-71AD-14BF-BC681B9CA660}"/>
              </a:ext>
            </a:extLst>
          </p:cNvPr>
          <p:cNvSpPr txBox="1"/>
          <p:nvPr userDrawn="1"/>
        </p:nvSpPr>
        <p:spPr>
          <a:xfrm>
            <a:off x="518160" y="6455664"/>
            <a:ext cx="4318719" cy="2560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>
              <a:defRPr lang="en-US" sz="800" smtClean="0">
                <a:solidFill>
                  <a:schemeClr val="bg1"/>
                </a:solidFill>
              </a:defRPr>
            </a:lvl1pPr>
            <a:lvl2pPr marL="0" indent="0">
              <a:defRPr sz="800">
                <a:solidFill>
                  <a:schemeClr val="accent1"/>
                </a:solidFill>
              </a:defRPr>
            </a:lvl2pPr>
            <a:lvl3pPr marL="0">
              <a:defRPr sz="800">
                <a:solidFill>
                  <a:schemeClr val="accent1"/>
                </a:solidFill>
              </a:defRPr>
            </a:lvl3pPr>
            <a:lvl4pPr marL="0">
              <a:defRPr sz="800">
                <a:solidFill>
                  <a:schemeClr val="accent1"/>
                </a:solidFill>
              </a:defRPr>
            </a:lvl4pPr>
            <a:lvl5pPr marL="0">
              <a:defRPr sz="800">
                <a:solidFill>
                  <a:schemeClr val="accent1"/>
                </a:solidFill>
              </a:defRPr>
            </a:lvl5pPr>
            <a:lvl6pPr marL="0" indent="0">
              <a:defRPr sz="800">
                <a:solidFill>
                  <a:schemeClr val="accent1"/>
                </a:solidFill>
              </a:defRPr>
            </a:lvl6pPr>
            <a:lvl7pPr marL="0">
              <a:defRPr sz="800">
                <a:solidFill>
                  <a:schemeClr val="accent1"/>
                </a:solidFill>
              </a:defRPr>
            </a:lvl7pPr>
            <a:lvl8pPr marL="0" indent="0">
              <a:defRPr sz="800">
                <a:solidFill>
                  <a:schemeClr val="accent1"/>
                </a:solidFill>
              </a:defRPr>
            </a:lvl8pPr>
            <a:lvl9pPr marL="0">
              <a:spcBef>
                <a:spcPts val="0"/>
              </a:spcBef>
              <a:defRPr sz="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 © 2026 GE HealthCare. GE is a trademark of General Electric Company used under trademark license.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75DD4FC-37C8-A068-8A6B-46C198B48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288" y="4132262"/>
            <a:ext cx="11143294" cy="45720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CBF96E-DF5F-3718-6514-0DE2C40691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234237" y="5197011"/>
            <a:ext cx="3784202" cy="129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657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2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1AC7D-8B33-DE73-F3BD-02327FCDC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289" y="1643063"/>
            <a:ext cx="11147424" cy="2330451"/>
          </a:xfrm>
        </p:spPr>
        <p:txBody>
          <a:bodyPr anchor="b">
            <a:normAutofit/>
          </a:bodyPr>
          <a:lstStyle>
            <a:lvl1pPr algn="l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D18B68-16A5-8797-7FEB-9455906288AA}"/>
              </a:ext>
            </a:extLst>
          </p:cNvPr>
          <p:cNvSpPr txBox="1"/>
          <p:nvPr userDrawn="1"/>
        </p:nvSpPr>
        <p:spPr>
          <a:xfrm>
            <a:off x="518160" y="6455664"/>
            <a:ext cx="4318719" cy="2560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>
              <a:defRPr lang="en-US" sz="800" smtClean="0">
                <a:solidFill>
                  <a:schemeClr val="accent1"/>
                </a:solidFill>
              </a:defRPr>
            </a:lvl1pPr>
            <a:lvl2pPr marL="0" indent="0">
              <a:defRPr sz="800">
                <a:solidFill>
                  <a:schemeClr val="accent1"/>
                </a:solidFill>
              </a:defRPr>
            </a:lvl2pPr>
            <a:lvl3pPr marL="0">
              <a:defRPr sz="800">
                <a:solidFill>
                  <a:schemeClr val="accent1"/>
                </a:solidFill>
              </a:defRPr>
            </a:lvl3pPr>
            <a:lvl4pPr marL="0">
              <a:defRPr sz="800">
                <a:solidFill>
                  <a:schemeClr val="accent1"/>
                </a:solidFill>
              </a:defRPr>
            </a:lvl4pPr>
            <a:lvl5pPr marL="0">
              <a:defRPr sz="800">
                <a:solidFill>
                  <a:schemeClr val="accent1"/>
                </a:solidFill>
              </a:defRPr>
            </a:lvl5pPr>
            <a:lvl6pPr marL="0" indent="0">
              <a:defRPr sz="800">
                <a:solidFill>
                  <a:schemeClr val="accent1"/>
                </a:solidFill>
              </a:defRPr>
            </a:lvl6pPr>
            <a:lvl7pPr marL="0">
              <a:defRPr sz="800">
                <a:solidFill>
                  <a:schemeClr val="accent1"/>
                </a:solidFill>
              </a:defRPr>
            </a:lvl7pPr>
            <a:lvl8pPr marL="0" indent="0">
              <a:defRPr sz="800">
                <a:solidFill>
                  <a:schemeClr val="accent1"/>
                </a:solidFill>
              </a:defRPr>
            </a:lvl8pPr>
            <a:lvl9pPr marL="0">
              <a:spcBef>
                <a:spcPts val="0"/>
              </a:spcBef>
              <a:defRPr sz="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/>
              <a:t> © 2026 GE HealthCare. GE is a trademark of General Electric Company used under trademark license.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4BDAB37-4FAD-929F-6B7E-1E506329AE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159" y="4132262"/>
            <a:ext cx="11147423" cy="45720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C3BB89-B7D4-F0BF-2FC7-FCDA53A10C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238" y="5197190"/>
            <a:ext cx="3784199" cy="129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370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2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-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1AC7D-8B33-DE73-F3BD-02327FCDC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289" y="1643063"/>
            <a:ext cx="5334954" cy="2330451"/>
          </a:xfrm>
        </p:spPr>
        <p:txBody>
          <a:bodyPr anchor="b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17606C27-44B4-B9A8-08C7-0266865ADD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3649" y="182880"/>
            <a:ext cx="5662613" cy="6490970"/>
          </a:xfrm>
          <a:prstGeom prst="roundRect">
            <a:avLst>
              <a:gd name="adj" fmla="val 3495"/>
            </a:avLst>
          </a:prstGeom>
        </p:spPr>
        <p:txBody>
          <a:bodyPr anchor="ctr">
            <a:noAutofit/>
          </a:bodyPr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6AD4D2-9D88-9C0E-FFD9-FA2DA7465600}"/>
              </a:ext>
            </a:extLst>
          </p:cNvPr>
          <p:cNvSpPr txBox="1"/>
          <p:nvPr userDrawn="1"/>
        </p:nvSpPr>
        <p:spPr>
          <a:xfrm>
            <a:off x="518160" y="6455664"/>
            <a:ext cx="4318719" cy="2560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>
              <a:defRPr lang="en-US" sz="800" smtClean="0">
                <a:solidFill>
                  <a:schemeClr val="bg1"/>
                </a:solidFill>
              </a:defRPr>
            </a:lvl1pPr>
            <a:lvl2pPr marL="0" indent="0">
              <a:defRPr sz="800">
                <a:solidFill>
                  <a:schemeClr val="accent1"/>
                </a:solidFill>
              </a:defRPr>
            </a:lvl2pPr>
            <a:lvl3pPr marL="0">
              <a:defRPr sz="800">
                <a:solidFill>
                  <a:schemeClr val="accent1"/>
                </a:solidFill>
              </a:defRPr>
            </a:lvl3pPr>
            <a:lvl4pPr marL="0">
              <a:defRPr sz="800">
                <a:solidFill>
                  <a:schemeClr val="accent1"/>
                </a:solidFill>
              </a:defRPr>
            </a:lvl4pPr>
            <a:lvl5pPr marL="0">
              <a:defRPr sz="800">
                <a:solidFill>
                  <a:schemeClr val="accent1"/>
                </a:solidFill>
              </a:defRPr>
            </a:lvl5pPr>
            <a:lvl6pPr marL="0" indent="0">
              <a:defRPr sz="800">
                <a:solidFill>
                  <a:schemeClr val="accent1"/>
                </a:solidFill>
              </a:defRPr>
            </a:lvl6pPr>
            <a:lvl7pPr marL="0">
              <a:defRPr sz="800">
                <a:solidFill>
                  <a:schemeClr val="accent1"/>
                </a:solidFill>
              </a:defRPr>
            </a:lvl7pPr>
            <a:lvl8pPr marL="0" indent="0">
              <a:defRPr sz="800">
                <a:solidFill>
                  <a:schemeClr val="accent1"/>
                </a:solidFill>
              </a:defRPr>
            </a:lvl8pPr>
            <a:lvl9pPr marL="0">
              <a:spcBef>
                <a:spcPts val="0"/>
              </a:spcBef>
              <a:defRPr sz="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 © 2026 GE HealthCare. GE is a trademark of General Electric Company used under trademark license.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8BECE50-3163-E06A-29B5-A1C5E9352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160" y="4132262"/>
            <a:ext cx="5334953" cy="91440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ABFFCE-FFA0-0254-ABFA-95563AACC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234237" y="5197011"/>
            <a:ext cx="3784202" cy="129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13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2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1AC7D-8B33-DE73-F3BD-02327FCDC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288" y="1643063"/>
            <a:ext cx="5330825" cy="2330451"/>
          </a:xfrm>
        </p:spPr>
        <p:txBody>
          <a:bodyPr anchor="b">
            <a:norm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B45A6630-AB2A-0F52-795E-B12B8E6B0C0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3649" y="182880"/>
            <a:ext cx="5662613" cy="6490970"/>
          </a:xfrm>
          <a:prstGeom prst="roundRect">
            <a:avLst>
              <a:gd name="adj" fmla="val 3495"/>
            </a:avLst>
          </a:prstGeom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DEF0CB-73F2-147D-7420-5EF3720BDE54}"/>
              </a:ext>
            </a:extLst>
          </p:cNvPr>
          <p:cNvSpPr txBox="1"/>
          <p:nvPr userDrawn="1"/>
        </p:nvSpPr>
        <p:spPr>
          <a:xfrm>
            <a:off x="518160" y="6455664"/>
            <a:ext cx="4318719" cy="2560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>
              <a:defRPr lang="en-US" sz="800" smtClean="0">
                <a:solidFill>
                  <a:schemeClr val="accent1"/>
                </a:solidFill>
              </a:defRPr>
            </a:lvl1pPr>
            <a:lvl2pPr marL="0" indent="0">
              <a:defRPr sz="800">
                <a:solidFill>
                  <a:schemeClr val="accent1"/>
                </a:solidFill>
              </a:defRPr>
            </a:lvl2pPr>
            <a:lvl3pPr marL="0">
              <a:defRPr sz="800">
                <a:solidFill>
                  <a:schemeClr val="accent1"/>
                </a:solidFill>
              </a:defRPr>
            </a:lvl3pPr>
            <a:lvl4pPr marL="0">
              <a:defRPr sz="800">
                <a:solidFill>
                  <a:schemeClr val="accent1"/>
                </a:solidFill>
              </a:defRPr>
            </a:lvl4pPr>
            <a:lvl5pPr marL="0">
              <a:defRPr sz="800">
                <a:solidFill>
                  <a:schemeClr val="accent1"/>
                </a:solidFill>
              </a:defRPr>
            </a:lvl5pPr>
            <a:lvl6pPr marL="0" indent="0">
              <a:defRPr sz="800">
                <a:solidFill>
                  <a:schemeClr val="accent1"/>
                </a:solidFill>
              </a:defRPr>
            </a:lvl6pPr>
            <a:lvl7pPr marL="0">
              <a:defRPr sz="800">
                <a:solidFill>
                  <a:schemeClr val="accent1"/>
                </a:solidFill>
              </a:defRPr>
            </a:lvl7pPr>
            <a:lvl8pPr marL="0" indent="0">
              <a:defRPr sz="800">
                <a:solidFill>
                  <a:schemeClr val="accent1"/>
                </a:solidFill>
              </a:defRPr>
            </a:lvl8pPr>
            <a:lvl9pPr marL="0">
              <a:spcBef>
                <a:spcPts val="0"/>
              </a:spcBef>
              <a:defRPr sz="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/>
              <a:t> © 2026 GE HealthCare. GE is a trademark of General Electric Company used under trademark license.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A8EC97A-B9AE-2116-69F2-D6855980B0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160" y="4132262"/>
            <a:ext cx="5330825" cy="91440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A7D80C-37B7-C2F5-7483-BDD929F722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238" y="5197190"/>
            <a:ext cx="3784199" cy="129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872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26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bg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9341AF-51C1-CE90-7BDA-18592F03CC68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137219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11767E-3087-A3FA-79A8-328FF5584B1E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593587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EFFA59-507E-EC71-5F4A-520C4FFACEB5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990251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35797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EA8F01-D199-F183-AECD-BAFDB32FA45F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341763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3F4834-CBBA-9687-D875-60FA5A8D50DB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666913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light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423CC8-409F-AD4B-9036-7CD7C13CFF49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43841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dark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bg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F71497-9CED-9D57-9EB6-CDAA11C39858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087511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85416" y="6455664"/>
            <a:ext cx="1400466" cy="256032"/>
          </a:xfrm>
        </p:spPr>
        <p:txBody>
          <a:bodyPr/>
          <a:lstStyle/>
          <a:p>
            <a:r>
              <a:rPr lang="en-US" dirty="0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67F58F-5931-3559-4C06-A08ACF400F6B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651123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1115460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11154600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406003-0864-5E43-39A7-938B63F4B1D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627962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5816" y="1643063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AD98469-321A-4DE3-EDD6-E01F77C190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21208" y="1645920"/>
            <a:ext cx="972000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5B4E2B99-3057-2052-CE02-35A5EDC8AF48}"/>
              </a:ext>
            </a:extLst>
          </p:cNvPr>
          <p:cNvSpPr>
            <a:spLocks noGrp="1"/>
          </p:cNvSpPr>
          <p:nvPr>
            <p:ph type="pic" sz="quarter" idx="72" hasCustomPrompt="1"/>
          </p:nvPr>
        </p:nvSpPr>
        <p:spPr>
          <a:xfrm>
            <a:off x="518190" y="3239610"/>
            <a:ext cx="972619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61A9A896-1965-1F3D-1A9D-9E9935D7D4B3}"/>
              </a:ext>
            </a:extLst>
          </p:cNvPr>
          <p:cNvSpPr>
            <a:spLocks noGrp="1"/>
          </p:cNvSpPr>
          <p:nvPr>
            <p:ph type="pic" sz="quarter" idx="76" hasCustomPrompt="1"/>
          </p:nvPr>
        </p:nvSpPr>
        <p:spPr>
          <a:xfrm>
            <a:off x="518190" y="4829931"/>
            <a:ext cx="972619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F8DA54A-E631-3493-2BDA-726B1311D5FE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1575816" y="1901952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DCF28094-7C4C-578F-75FE-A6F846748A86}"/>
              </a:ext>
            </a:extLst>
          </p:cNvPr>
          <p:cNvSpPr>
            <a:spLocks noGrp="1"/>
          </p:cNvSpPr>
          <p:nvPr>
            <p:ph type="body" idx="124"/>
          </p:nvPr>
        </p:nvSpPr>
        <p:spPr>
          <a:xfrm>
            <a:off x="1575816" y="2313432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CC0BF336-723A-E84D-A986-788A8CD29920}"/>
              </a:ext>
            </a:extLst>
          </p:cNvPr>
          <p:cNvSpPr>
            <a:spLocks noGrp="1"/>
          </p:cNvSpPr>
          <p:nvPr>
            <p:ph type="body" idx="125"/>
          </p:nvPr>
        </p:nvSpPr>
        <p:spPr>
          <a:xfrm>
            <a:off x="1575816" y="3239610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E758A148-8BE5-F62E-3959-54BA95D2F2D6}"/>
              </a:ext>
            </a:extLst>
          </p:cNvPr>
          <p:cNvSpPr>
            <a:spLocks noGrp="1"/>
          </p:cNvSpPr>
          <p:nvPr>
            <p:ph type="body" idx="126"/>
          </p:nvPr>
        </p:nvSpPr>
        <p:spPr>
          <a:xfrm>
            <a:off x="1575816" y="3498499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C95EC122-E173-54C2-2E14-8ED934114576}"/>
              </a:ext>
            </a:extLst>
          </p:cNvPr>
          <p:cNvSpPr>
            <a:spLocks noGrp="1"/>
          </p:cNvSpPr>
          <p:nvPr>
            <p:ph type="body" idx="127"/>
          </p:nvPr>
        </p:nvSpPr>
        <p:spPr>
          <a:xfrm>
            <a:off x="1575816" y="3909979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C137127F-10D6-D420-6F85-6D6812B876B5}"/>
              </a:ext>
            </a:extLst>
          </p:cNvPr>
          <p:cNvSpPr>
            <a:spLocks noGrp="1"/>
          </p:cNvSpPr>
          <p:nvPr>
            <p:ph type="body" idx="128"/>
          </p:nvPr>
        </p:nvSpPr>
        <p:spPr>
          <a:xfrm>
            <a:off x="1575816" y="4836157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2B862805-02A2-130F-BA13-348C3D75A524}"/>
              </a:ext>
            </a:extLst>
          </p:cNvPr>
          <p:cNvSpPr>
            <a:spLocks noGrp="1"/>
          </p:cNvSpPr>
          <p:nvPr>
            <p:ph type="body" idx="129"/>
          </p:nvPr>
        </p:nvSpPr>
        <p:spPr>
          <a:xfrm>
            <a:off x="1575816" y="5095046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B2E4671D-6777-BB9B-6BF9-4D013095C27D}"/>
              </a:ext>
            </a:extLst>
          </p:cNvPr>
          <p:cNvSpPr>
            <a:spLocks noGrp="1"/>
          </p:cNvSpPr>
          <p:nvPr>
            <p:ph type="body" idx="130"/>
          </p:nvPr>
        </p:nvSpPr>
        <p:spPr>
          <a:xfrm>
            <a:off x="1575816" y="5506526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FFFF572F-ACC2-C33A-5A30-83123B7E8335}"/>
              </a:ext>
            </a:extLst>
          </p:cNvPr>
          <p:cNvSpPr>
            <a:spLocks noGrp="1"/>
          </p:cNvSpPr>
          <p:nvPr>
            <p:ph type="body" idx="131"/>
          </p:nvPr>
        </p:nvSpPr>
        <p:spPr>
          <a:xfrm>
            <a:off x="5461763" y="1643063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46DAB2F2-C52E-1156-EFEC-7D673FA862EB}"/>
              </a:ext>
            </a:extLst>
          </p:cNvPr>
          <p:cNvSpPr>
            <a:spLocks noGrp="1"/>
          </p:cNvSpPr>
          <p:nvPr>
            <p:ph type="pic" sz="quarter" idx="132" hasCustomPrompt="1"/>
          </p:nvPr>
        </p:nvSpPr>
        <p:spPr>
          <a:xfrm>
            <a:off x="4407155" y="1645920"/>
            <a:ext cx="972000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E28A2987-5618-480D-B199-5C41DB9C15AB}"/>
              </a:ext>
            </a:extLst>
          </p:cNvPr>
          <p:cNvSpPr>
            <a:spLocks noGrp="1"/>
          </p:cNvSpPr>
          <p:nvPr>
            <p:ph type="pic" sz="quarter" idx="133" hasCustomPrompt="1"/>
          </p:nvPr>
        </p:nvSpPr>
        <p:spPr>
          <a:xfrm>
            <a:off x="4404137" y="3239610"/>
            <a:ext cx="972619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6" name="Picture Placeholder 2">
            <a:extLst>
              <a:ext uri="{FF2B5EF4-FFF2-40B4-BE49-F238E27FC236}">
                <a16:creationId xmlns:a16="http://schemas.microsoft.com/office/drawing/2014/main" id="{575BDA13-2D6C-E60D-F22F-92D6A1DAAE51}"/>
              </a:ext>
            </a:extLst>
          </p:cNvPr>
          <p:cNvSpPr>
            <a:spLocks noGrp="1"/>
          </p:cNvSpPr>
          <p:nvPr>
            <p:ph type="pic" sz="quarter" idx="134" hasCustomPrompt="1"/>
          </p:nvPr>
        </p:nvSpPr>
        <p:spPr>
          <a:xfrm>
            <a:off x="4404137" y="4829931"/>
            <a:ext cx="972619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234C6EF1-520A-FA6A-22C6-8A35EEA8C69B}"/>
              </a:ext>
            </a:extLst>
          </p:cNvPr>
          <p:cNvSpPr>
            <a:spLocks noGrp="1"/>
          </p:cNvSpPr>
          <p:nvPr>
            <p:ph type="body" idx="135"/>
          </p:nvPr>
        </p:nvSpPr>
        <p:spPr>
          <a:xfrm>
            <a:off x="5461763" y="1901952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7D1854B2-C3C8-6AF9-1EE1-5DCF6E281E84}"/>
              </a:ext>
            </a:extLst>
          </p:cNvPr>
          <p:cNvSpPr>
            <a:spLocks noGrp="1"/>
          </p:cNvSpPr>
          <p:nvPr>
            <p:ph type="body" idx="136"/>
          </p:nvPr>
        </p:nvSpPr>
        <p:spPr>
          <a:xfrm>
            <a:off x="5461763" y="2313432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C83BB6BA-FB7C-C59D-1ACF-517FBF2C0358}"/>
              </a:ext>
            </a:extLst>
          </p:cNvPr>
          <p:cNvSpPr>
            <a:spLocks noGrp="1"/>
          </p:cNvSpPr>
          <p:nvPr>
            <p:ph type="body" idx="137"/>
          </p:nvPr>
        </p:nvSpPr>
        <p:spPr>
          <a:xfrm>
            <a:off x="5461763" y="3239610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77BFAFD8-6B9C-3A6E-0E55-0D9AD300701F}"/>
              </a:ext>
            </a:extLst>
          </p:cNvPr>
          <p:cNvSpPr>
            <a:spLocks noGrp="1"/>
          </p:cNvSpPr>
          <p:nvPr>
            <p:ph type="body" idx="138"/>
          </p:nvPr>
        </p:nvSpPr>
        <p:spPr>
          <a:xfrm>
            <a:off x="5461763" y="3498499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88E1281C-D8B9-F219-EC3F-5059AE08574A}"/>
              </a:ext>
            </a:extLst>
          </p:cNvPr>
          <p:cNvSpPr>
            <a:spLocks noGrp="1"/>
          </p:cNvSpPr>
          <p:nvPr>
            <p:ph type="body" idx="139"/>
          </p:nvPr>
        </p:nvSpPr>
        <p:spPr>
          <a:xfrm>
            <a:off x="5461763" y="3909979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2AF1F704-E765-162D-03E2-B417B0A4F759}"/>
              </a:ext>
            </a:extLst>
          </p:cNvPr>
          <p:cNvSpPr>
            <a:spLocks noGrp="1"/>
          </p:cNvSpPr>
          <p:nvPr>
            <p:ph type="body" idx="140"/>
          </p:nvPr>
        </p:nvSpPr>
        <p:spPr>
          <a:xfrm>
            <a:off x="5461763" y="4836157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8182C338-F8D6-9FBA-6FDD-B0D1885F2302}"/>
              </a:ext>
            </a:extLst>
          </p:cNvPr>
          <p:cNvSpPr>
            <a:spLocks noGrp="1"/>
          </p:cNvSpPr>
          <p:nvPr>
            <p:ph type="body" idx="141"/>
          </p:nvPr>
        </p:nvSpPr>
        <p:spPr>
          <a:xfrm>
            <a:off x="5461763" y="5095046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A9B4F52F-7BC1-61E1-457B-1C87AA0F1938}"/>
              </a:ext>
            </a:extLst>
          </p:cNvPr>
          <p:cNvSpPr>
            <a:spLocks noGrp="1"/>
          </p:cNvSpPr>
          <p:nvPr>
            <p:ph type="body" idx="142"/>
          </p:nvPr>
        </p:nvSpPr>
        <p:spPr>
          <a:xfrm>
            <a:off x="5461763" y="5506526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E76EDDD4-0B6A-4046-2433-6AAD2C24CBBC}"/>
              </a:ext>
            </a:extLst>
          </p:cNvPr>
          <p:cNvSpPr>
            <a:spLocks noGrp="1"/>
          </p:cNvSpPr>
          <p:nvPr>
            <p:ph type="body" idx="143"/>
          </p:nvPr>
        </p:nvSpPr>
        <p:spPr>
          <a:xfrm>
            <a:off x="9350728" y="1643063"/>
            <a:ext cx="2322576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Picture Placeholder 2">
            <a:extLst>
              <a:ext uri="{FF2B5EF4-FFF2-40B4-BE49-F238E27FC236}">
                <a16:creationId xmlns:a16="http://schemas.microsoft.com/office/drawing/2014/main" id="{58A2C879-8FAF-7632-1AFA-42A249C9739D}"/>
              </a:ext>
            </a:extLst>
          </p:cNvPr>
          <p:cNvSpPr>
            <a:spLocks noGrp="1"/>
          </p:cNvSpPr>
          <p:nvPr>
            <p:ph type="pic" sz="quarter" idx="144" hasCustomPrompt="1"/>
          </p:nvPr>
        </p:nvSpPr>
        <p:spPr>
          <a:xfrm>
            <a:off x="8296120" y="1645920"/>
            <a:ext cx="972000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47" name="Picture Placeholder 2">
            <a:extLst>
              <a:ext uri="{FF2B5EF4-FFF2-40B4-BE49-F238E27FC236}">
                <a16:creationId xmlns:a16="http://schemas.microsoft.com/office/drawing/2014/main" id="{A39604D6-C6F0-AD2F-4459-3EF529850EEA}"/>
              </a:ext>
            </a:extLst>
          </p:cNvPr>
          <p:cNvSpPr>
            <a:spLocks noGrp="1"/>
          </p:cNvSpPr>
          <p:nvPr>
            <p:ph type="pic" sz="quarter" idx="145" hasCustomPrompt="1"/>
          </p:nvPr>
        </p:nvSpPr>
        <p:spPr>
          <a:xfrm>
            <a:off x="8293102" y="3239610"/>
            <a:ext cx="972619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48" name="Picture Placeholder 2">
            <a:extLst>
              <a:ext uri="{FF2B5EF4-FFF2-40B4-BE49-F238E27FC236}">
                <a16:creationId xmlns:a16="http://schemas.microsoft.com/office/drawing/2014/main" id="{DECC6C1C-AA00-3A72-06A8-714F82E88CD5}"/>
              </a:ext>
            </a:extLst>
          </p:cNvPr>
          <p:cNvSpPr>
            <a:spLocks noGrp="1"/>
          </p:cNvSpPr>
          <p:nvPr>
            <p:ph type="pic" sz="quarter" idx="146" hasCustomPrompt="1"/>
          </p:nvPr>
        </p:nvSpPr>
        <p:spPr>
          <a:xfrm>
            <a:off x="8293102" y="4829931"/>
            <a:ext cx="972619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DD308C7C-945C-FCC6-7882-E995601F8A36}"/>
              </a:ext>
            </a:extLst>
          </p:cNvPr>
          <p:cNvSpPr>
            <a:spLocks noGrp="1"/>
          </p:cNvSpPr>
          <p:nvPr>
            <p:ph type="body" idx="147"/>
          </p:nvPr>
        </p:nvSpPr>
        <p:spPr>
          <a:xfrm>
            <a:off x="9350728" y="1901952"/>
            <a:ext cx="2322576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74A7BFEB-C5CD-2881-29D6-B5E9DE4D6DE9}"/>
              </a:ext>
            </a:extLst>
          </p:cNvPr>
          <p:cNvSpPr>
            <a:spLocks noGrp="1"/>
          </p:cNvSpPr>
          <p:nvPr>
            <p:ph type="body" idx="148"/>
          </p:nvPr>
        </p:nvSpPr>
        <p:spPr>
          <a:xfrm>
            <a:off x="9350728" y="2313432"/>
            <a:ext cx="2322576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B1FA0A35-65F3-A7BA-F0C2-C169865E8A3B}"/>
              </a:ext>
            </a:extLst>
          </p:cNvPr>
          <p:cNvSpPr>
            <a:spLocks noGrp="1"/>
          </p:cNvSpPr>
          <p:nvPr>
            <p:ph type="body" idx="149"/>
          </p:nvPr>
        </p:nvSpPr>
        <p:spPr>
          <a:xfrm>
            <a:off x="9350728" y="3239610"/>
            <a:ext cx="2322576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C139BAB4-D438-6A50-F74A-C626C8EEB38F}"/>
              </a:ext>
            </a:extLst>
          </p:cNvPr>
          <p:cNvSpPr>
            <a:spLocks noGrp="1"/>
          </p:cNvSpPr>
          <p:nvPr>
            <p:ph type="body" idx="150"/>
          </p:nvPr>
        </p:nvSpPr>
        <p:spPr>
          <a:xfrm>
            <a:off x="9350728" y="3498499"/>
            <a:ext cx="2322576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B9D435B0-85E0-13DD-1879-977D70D03219}"/>
              </a:ext>
            </a:extLst>
          </p:cNvPr>
          <p:cNvSpPr>
            <a:spLocks noGrp="1"/>
          </p:cNvSpPr>
          <p:nvPr>
            <p:ph type="body" idx="151"/>
          </p:nvPr>
        </p:nvSpPr>
        <p:spPr>
          <a:xfrm>
            <a:off x="9350728" y="3909979"/>
            <a:ext cx="2322576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9B6C8506-39B1-453F-1390-6029AA9D663C}"/>
              </a:ext>
            </a:extLst>
          </p:cNvPr>
          <p:cNvSpPr>
            <a:spLocks noGrp="1"/>
          </p:cNvSpPr>
          <p:nvPr>
            <p:ph type="body" idx="152"/>
          </p:nvPr>
        </p:nvSpPr>
        <p:spPr>
          <a:xfrm>
            <a:off x="9350728" y="4836157"/>
            <a:ext cx="2322576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6D4E9AD8-2275-EBF9-4C6F-DDA3A6F21266}"/>
              </a:ext>
            </a:extLst>
          </p:cNvPr>
          <p:cNvSpPr>
            <a:spLocks noGrp="1"/>
          </p:cNvSpPr>
          <p:nvPr>
            <p:ph type="body" idx="153"/>
          </p:nvPr>
        </p:nvSpPr>
        <p:spPr>
          <a:xfrm>
            <a:off x="9350728" y="5095046"/>
            <a:ext cx="2322576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3B08551A-95E2-582D-DD8C-663923467E65}"/>
              </a:ext>
            </a:extLst>
          </p:cNvPr>
          <p:cNvSpPr>
            <a:spLocks noGrp="1"/>
          </p:cNvSpPr>
          <p:nvPr>
            <p:ph type="body" idx="154"/>
          </p:nvPr>
        </p:nvSpPr>
        <p:spPr>
          <a:xfrm>
            <a:off x="9350728" y="5506526"/>
            <a:ext cx="2322576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4953EE-F1D8-3223-EF36-94B4F177CA3F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786200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343651" y="1643063"/>
            <a:ext cx="5325427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43650" y="2103438"/>
            <a:ext cx="5325427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D0CB30-8166-1945-54F1-14088DD422ED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958357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(1/3+2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3376613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3376613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06901" y="1643063"/>
            <a:ext cx="7262812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06900" y="2103438"/>
            <a:ext cx="7262812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7AEA42-4774-90E0-337C-8999D6167BA0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330428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(2/3+1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289926" y="1643063"/>
            <a:ext cx="3368674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289925" y="2103438"/>
            <a:ext cx="3368674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4E0C57-E432-8A64-4E4C-605D0C052B6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103961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3376613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3376613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06901" y="1643063"/>
            <a:ext cx="3382963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06900" y="2103438"/>
            <a:ext cx="3382963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FDC7BDB-A782-C812-7E6A-2FB86DA4BC8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297864" y="1643063"/>
            <a:ext cx="336073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7F39158-68D2-78B1-E01D-E1264144C1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297863" y="2103438"/>
            <a:ext cx="336073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45FF67-A7B3-A2D1-4471-37B60E63F8DA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1387965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241401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241401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433424" y="1643063"/>
            <a:ext cx="241401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433423" y="2103438"/>
            <a:ext cx="241401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FDC7BDB-A782-C812-7E6A-2FB86DA4BC8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344560" y="1643063"/>
            <a:ext cx="241401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7F39158-68D2-78B1-E01D-E1264144C1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44559" y="2103438"/>
            <a:ext cx="241401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4EE0888-3308-D770-BCE9-4A9A5FD60D75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9255696" y="1643063"/>
            <a:ext cx="241401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72EE0F1-DBC3-84D2-AB13-95D1107646F1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9255695" y="2103438"/>
            <a:ext cx="241401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995387-8C10-EDA8-8C89-64F673E38E29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5127812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5D5A9-567A-2A37-6CED-15B04F7F3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3356B-2BE3-431E-E7B2-89F7228FE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6EB99-05F0-2B87-8138-B360AE99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2F3571-6ED4-9F54-D2A9-35065A2BB51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0649017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content - 2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185A964-1373-5460-06ED-920B30637ADF}"/>
              </a:ext>
            </a:extLst>
          </p:cNvPr>
          <p:cNvSpPr/>
          <p:nvPr userDrawn="1"/>
        </p:nvSpPr>
        <p:spPr>
          <a:xfrm>
            <a:off x="6338889" y="1490963"/>
            <a:ext cx="5337999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E2ED48-FCBA-4E71-788C-9526F92CF97B}"/>
              </a:ext>
            </a:extLst>
          </p:cNvPr>
          <p:cNvSpPr/>
          <p:nvPr userDrawn="1"/>
        </p:nvSpPr>
        <p:spPr>
          <a:xfrm>
            <a:off x="521185" y="1490963"/>
            <a:ext cx="5331928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563" y="1643063"/>
            <a:ext cx="4965192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0562" y="2103438"/>
            <a:ext cx="4965192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522987" y="1643063"/>
            <a:ext cx="4965192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522987" y="2103438"/>
            <a:ext cx="4965192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1D6E92-E419-7993-CDCB-6980EB2D77A2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0463302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content - 3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B3B714-8463-70BA-2EAD-5E6CCDD183F1}"/>
              </a:ext>
            </a:extLst>
          </p:cNvPr>
          <p:cNvSpPr/>
          <p:nvPr userDrawn="1"/>
        </p:nvSpPr>
        <p:spPr>
          <a:xfrm>
            <a:off x="4406900" y="1490963"/>
            <a:ext cx="3382963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0E0882-A5B8-B046-8C2A-3BE4CFD04E89}"/>
              </a:ext>
            </a:extLst>
          </p:cNvPr>
          <p:cNvSpPr/>
          <p:nvPr userDrawn="1"/>
        </p:nvSpPr>
        <p:spPr>
          <a:xfrm>
            <a:off x="8289925" y="1490963"/>
            <a:ext cx="3379787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23957A-3619-C6BC-7391-C099B6B6FDDF}"/>
              </a:ext>
            </a:extLst>
          </p:cNvPr>
          <p:cNvSpPr/>
          <p:nvPr userDrawn="1"/>
        </p:nvSpPr>
        <p:spPr>
          <a:xfrm>
            <a:off x="521185" y="1490963"/>
            <a:ext cx="3382478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643063"/>
            <a:ext cx="303580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103438"/>
            <a:ext cx="3035808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86224" y="1643063"/>
            <a:ext cx="303580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586224" y="2103438"/>
            <a:ext cx="3035808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FDC7BDB-A782-C812-7E6A-2FB86DA4BC8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481083" y="1643063"/>
            <a:ext cx="303580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7F39158-68D2-78B1-E01D-E1264144C1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481083" y="2103438"/>
            <a:ext cx="3035808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5678C4-D10A-1878-B337-4C9404A9AE87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725921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content - 4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EE5E602-EC8A-E271-0B81-1494CCB15B0A}"/>
              </a:ext>
            </a:extLst>
          </p:cNvPr>
          <p:cNvSpPr/>
          <p:nvPr userDrawn="1"/>
        </p:nvSpPr>
        <p:spPr>
          <a:xfrm>
            <a:off x="3383407" y="1490963"/>
            <a:ext cx="2469706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13CBEE-2E4B-7D2B-899E-CCABA7B4DFFE}"/>
              </a:ext>
            </a:extLst>
          </p:cNvPr>
          <p:cNvSpPr/>
          <p:nvPr userDrawn="1"/>
        </p:nvSpPr>
        <p:spPr>
          <a:xfrm>
            <a:off x="6343650" y="1490963"/>
            <a:ext cx="2468880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10B8B95-DDEE-3232-04A3-640DDBCEA4ED}"/>
              </a:ext>
            </a:extLst>
          </p:cNvPr>
          <p:cNvSpPr/>
          <p:nvPr userDrawn="1"/>
        </p:nvSpPr>
        <p:spPr>
          <a:xfrm>
            <a:off x="9200832" y="1490963"/>
            <a:ext cx="2468880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3FA938-C0C5-D83E-2C38-C04214DDC4AB}"/>
              </a:ext>
            </a:extLst>
          </p:cNvPr>
          <p:cNvSpPr/>
          <p:nvPr userDrawn="1"/>
        </p:nvSpPr>
        <p:spPr>
          <a:xfrm>
            <a:off x="521185" y="1490963"/>
            <a:ext cx="2468880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643063"/>
            <a:ext cx="210312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103438"/>
            <a:ext cx="2103120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75304" y="1643063"/>
            <a:ext cx="210312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575304" y="2103438"/>
            <a:ext cx="2103120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FDC7BDB-A782-C812-7E6A-2FB86DA4BC8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528689" y="1643063"/>
            <a:ext cx="210312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7F39158-68D2-78B1-E01D-E1264144C1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528689" y="2103438"/>
            <a:ext cx="2103120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4EE0888-3308-D770-BCE9-4A9A5FD60D75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9390888" y="1643063"/>
            <a:ext cx="210312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72EE0F1-DBC3-84D2-AB13-95D1107646F1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9390888" y="2103438"/>
            <a:ext cx="2103120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50CC4D-FE2B-C015-36F9-261C02E567B1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5400052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INICAL USE ONLY - 2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343651" y="1643063"/>
            <a:ext cx="532542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43650" y="2103438"/>
            <a:ext cx="5325428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52041F-2DE0-45AE-D2F1-D9DE03BDFAA3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0360860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NICAL USE ONLY - 2 column (1/3+2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9" y="1643063"/>
            <a:ext cx="33813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8" y="2103438"/>
            <a:ext cx="3381376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06901" y="1643063"/>
            <a:ext cx="7262812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06900" y="2103438"/>
            <a:ext cx="7262812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2409F6-3610-F52A-A85E-863F0CCB2556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280504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NICAL USE ONLY - 2 column (2/3+1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289925" y="1643063"/>
            <a:ext cx="3368675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289924" y="2103438"/>
            <a:ext cx="3368675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A0AE32-278B-FC79-F3F5-AF9273CAED8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0940043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D335035-AE9D-D29D-A2EB-0F3C45FB3AC8}"/>
              </a:ext>
            </a:extLst>
          </p:cNvPr>
          <p:cNvSpPr/>
          <p:nvPr userDrawn="1"/>
        </p:nvSpPr>
        <p:spPr bwMode="white">
          <a:xfrm>
            <a:off x="6096000" y="0"/>
            <a:ext cx="6096000" cy="6308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5330826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EC5BB3B8-F915-A948-801F-FA5A891842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57743" y="365125"/>
            <a:ext cx="5211969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bg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5pPr>
            <a:lvl6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AF84D4-5E3A-007B-4C47-1B96EB25FA0E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8578313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5330826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EC5BB3B8-F915-A948-801F-FA5A891842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57743" y="365125"/>
            <a:ext cx="5211969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accent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accent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6D125A-56D7-8FBE-19FD-ADC2518E68F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373067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 (2/3+1/3)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D5E8EFA-2186-FF48-7363-5204A322B587}"/>
              </a:ext>
            </a:extLst>
          </p:cNvPr>
          <p:cNvSpPr/>
          <p:nvPr userDrawn="1"/>
        </p:nvSpPr>
        <p:spPr bwMode="white">
          <a:xfrm>
            <a:off x="8174416" y="0"/>
            <a:ext cx="4017585" cy="6308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7267576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BD0AA8AC-E3E1-9106-2D45-EBFE63E604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36742" y="365125"/>
            <a:ext cx="3132970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bg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2A7A17-043E-E993-5A6D-A6347CB05575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8931339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 (2/3+1/3)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7267576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BD0AA8AC-E3E1-9106-2D45-EBFE63E604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36742" y="365125"/>
            <a:ext cx="3132970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accent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accent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5pPr>
            <a:lvl6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AD5810-C0C8-682C-CCDB-49E1727D56BF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1511173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 (1/3+2/3)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D335035-AE9D-D29D-A2EB-0F3C45FB3AC8}"/>
              </a:ext>
            </a:extLst>
          </p:cNvPr>
          <p:cNvSpPr/>
          <p:nvPr userDrawn="1"/>
        </p:nvSpPr>
        <p:spPr bwMode="white">
          <a:xfrm>
            <a:off x="4406900" y="0"/>
            <a:ext cx="7785098" cy="6309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338137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3381375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3381375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752D9BB-8F5F-CF62-A873-F5B27CED12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91456" y="365125"/>
            <a:ext cx="6885432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bg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FC4234-CFE3-6448-3D57-52BFE43E7B07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6403105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 (1/3+2/3)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338137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3381375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3381375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752D9BB-8F5F-CF62-A873-F5B27CED12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91456" y="365125"/>
            <a:ext cx="6885432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accent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accent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7DE049-A14C-7EAE-9B4B-D59EEA967EA5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443973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 + image -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3356B-2BE3-431E-E7B2-89F7228FE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5" algn="l"/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6EB99-05F0-2B87-8138-B360AE99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339C9110-F427-4586-9638-A5638F41FB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FD129438-6810-41AE-4B97-03F63E0C91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43650" y="188455"/>
            <a:ext cx="5664900" cy="6120270"/>
          </a:xfrm>
          <a:prstGeom prst="roundRect">
            <a:avLst>
              <a:gd name="adj" fmla="val 3495"/>
            </a:avLst>
          </a:prstGeom>
        </p:spPr>
        <p:txBody>
          <a:bodyPr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E8BCADA-5B32-EE1D-4D6D-EDAFF30E086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8159" y="365125"/>
            <a:ext cx="5334954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bg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defRPr sz="1600">
                <a:solidFill>
                  <a:schemeClr val="bg1"/>
                </a:solidFill>
              </a:defRPr>
            </a:lvl7pPr>
            <a:lvl8pPr>
              <a:defRPr sz="1600">
                <a:solidFill>
                  <a:schemeClr val="bg1"/>
                </a:solidFill>
              </a:defRPr>
            </a:lvl8pPr>
            <a:lvl9pPr>
              <a:defRPr sz="16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9D92E5-2301-19F5-7376-DA5EFA5443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163" y="6354199"/>
            <a:ext cx="1344168" cy="4586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4CCF89-0083-90FF-383B-BE2B60B5330C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 © 2026 GE HealthCare. GE is a trademark of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3631121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 + image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FD129438-6810-41AE-4B97-03F63E0C91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43650" y="188455"/>
            <a:ext cx="5664900" cy="6120904"/>
          </a:xfrm>
          <a:prstGeom prst="roundRect">
            <a:avLst>
              <a:gd name="adj" fmla="val 3495"/>
            </a:avLst>
          </a:prstGeom>
        </p:spPr>
        <p:txBody>
          <a:bodyPr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E8BCADA-5B32-EE1D-4D6D-EDAFF30E086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8159" y="365125"/>
            <a:ext cx="5330192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accent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accent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accent1"/>
                </a:solidFill>
              </a:defRPr>
            </a:lvl6pPr>
            <a:lvl7pPr>
              <a:defRPr sz="1600">
                <a:solidFill>
                  <a:schemeClr val="accent1"/>
                </a:solidFill>
              </a:defRPr>
            </a:lvl7pPr>
            <a:lvl8pPr>
              <a:defRPr sz="1600">
                <a:solidFill>
                  <a:schemeClr val="accent1"/>
                </a:solidFill>
              </a:defRPr>
            </a:lvl8pPr>
            <a:lvl9pPr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FEEA5BF-FEF2-38C8-742E-128BB97D7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0472" y="6455664"/>
            <a:ext cx="226416" cy="256032"/>
          </a:xfrm>
        </p:spPr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2368625-885B-556B-C3C9-AD3874128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85415" y="6455664"/>
            <a:ext cx="3742309" cy="256032"/>
          </a:xfrm>
        </p:spPr>
        <p:txBody>
          <a:bodyPr/>
          <a:lstStyle/>
          <a:p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028DAF-52D4-B1A7-F8CF-8C631333B5CE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512846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8" y="365125"/>
            <a:ext cx="5330826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CA712766-22E7-3C4D-D51A-ED954200F3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43650" y="188455"/>
            <a:ext cx="5664900" cy="6120270"/>
          </a:xfrm>
          <a:prstGeom prst="roundRect">
            <a:avLst>
              <a:gd name="adj" fmla="val 3495"/>
            </a:avLst>
          </a:prstGeom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B941E1-7375-1455-60A3-D92FCAF49288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1595155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(2/3+1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8" y="365125"/>
            <a:ext cx="726757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4940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4940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F2BE7156-1EB0-C68E-E152-C6BD72ECDC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89925" y="182563"/>
            <a:ext cx="3711574" cy="6126162"/>
          </a:xfrm>
          <a:prstGeom prst="roundRect">
            <a:avLst>
              <a:gd name="adj" fmla="val 5135"/>
            </a:avLst>
          </a:prstGeom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B28BA-29EB-FDE4-5114-89FED3BBE2DE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1902435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(1/3+2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8" y="365125"/>
            <a:ext cx="338137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3381437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3381437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F2BE7156-1EB0-C68E-E152-C6BD72ECDC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06900" y="182563"/>
            <a:ext cx="7594599" cy="6126162"/>
          </a:xfrm>
          <a:prstGeom prst="roundRect">
            <a:avLst>
              <a:gd name="adj" fmla="val 5135"/>
            </a:avLst>
          </a:prstGeom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A1EF11-0AE1-EB8E-6F0D-E2CC7240A02A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2518051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5D5A9-567A-2A37-6CED-15B04F7F3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3356B-2BE3-431E-E7B2-89F7228FE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6EB99-05F0-2B87-8138-B360AE99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62BC8CA4-FDCA-461D-5AB3-35CBDBB39C0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83450" y="1638300"/>
            <a:ext cx="11825100" cy="4648200"/>
          </a:xfrm>
          <a:prstGeom prst="roundRect">
            <a:avLst>
              <a:gd name="adj" fmla="val 4244"/>
            </a:avLst>
          </a:prstGeom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E5C50E-583C-7BB0-15BD-36504A1EF4A0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6129134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(full-blee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3356B-2BE3-431E-E7B2-89F7228FE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6EB99-05F0-2B87-8138-B360AE99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9A10DE-3723-7D6D-0971-0E02CEB1E691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9657169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098550"/>
            <a:ext cx="11151553" cy="4114800"/>
          </a:xfrm>
          <a:noFill/>
        </p:spPr>
        <p:txBody>
          <a:bodyPr anchor="b">
            <a:normAutofit/>
          </a:bodyPr>
          <a:lstStyle>
            <a:lvl1pPr marL="571500" indent="-571500">
              <a:buSzPct val="200000"/>
              <a:buFont typeface="Source Sans Pro Light" panose="020B0403030403020204" pitchFamily="34" charset="0"/>
              <a:buChar char="“"/>
              <a:defRPr sz="3600">
                <a:solidFill>
                  <a:schemeClr val="bg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1D81026-3EF7-0051-1B4F-76CED0F74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072" y="5389749"/>
            <a:ext cx="2423160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8157CF2E-9ED9-8A8C-358A-220309F4BC1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22288" y="5392606"/>
            <a:ext cx="503175" cy="5954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7469241-FBB8-EAE7-7E4C-5DFE56D6BD34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1108072" y="5648638"/>
            <a:ext cx="2423160" cy="33941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4E78B5-5362-3E3F-6201-A970FFAC99BE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7933001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098550"/>
            <a:ext cx="11151553" cy="4114800"/>
          </a:xfrm>
        </p:spPr>
        <p:txBody>
          <a:bodyPr anchor="b">
            <a:normAutofit/>
          </a:bodyPr>
          <a:lstStyle>
            <a:lvl1pPr marL="571500" indent="-571500">
              <a:buSzPct val="200000"/>
              <a:buFont typeface="Source Sans Pro Light" panose="020B0403030403020204" pitchFamily="34" charset="0"/>
              <a:buChar char="“"/>
              <a:defRPr sz="3600">
                <a:solidFill>
                  <a:schemeClr val="accent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1D81026-3EF7-0051-1B4F-76CED0F74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072" y="5389749"/>
            <a:ext cx="2423160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8157CF2E-9ED9-8A8C-358A-220309F4BC1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22288" y="5392606"/>
            <a:ext cx="503175" cy="5954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7469241-FBB8-EAE7-7E4C-5DFE56D6BD34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1108072" y="5648638"/>
            <a:ext cx="2423160" cy="33941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56F37-1346-7012-CC4D-0C687AE32ECC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1763282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2103438"/>
            <a:ext cx="7271704" cy="3884612"/>
          </a:xfrm>
          <a:noFill/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bg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5819EC-DD48-8DBC-7491-87D7FA889759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0967931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2103438"/>
            <a:ext cx="7271703" cy="3884612"/>
          </a:xfrm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1AD231-ED8E-FC3D-BB3C-54E8CDF566E0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4049870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2103438"/>
            <a:ext cx="7271703" cy="3884612"/>
          </a:xfrm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17BD05-DE2B-9EE3-E425-395DA23521B3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9078588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2103438"/>
            <a:ext cx="7271703" cy="3884612"/>
          </a:xfrm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1B3D0E-EBA3-6054-C97C-5912AE18FDB7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0431171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2103438"/>
            <a:ext cx="7271703" cy="3884612"/>
          </a:xfrm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58AC3F-0681-5144-DD75-7DAADE3ABB3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4376399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2103438"/>
            <a:ext cx="7271703" cy="3884612"/>
          </a:xfrm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F7614E-C684-5E5A-EFC4-B4186369C3DA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3342773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tatistic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8" y="1095057"/>
            <a:ext cx="5577843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F8DA54A-E631-3493-2BDA-726B1311D5FE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518159" y="2103965"/>
            <a:ext cx="5577841" cy="2971800"/>
          </a:xfrm>
        </p:spPr>
        <p:txBody>
          <a:bodyPr anchor="b" anchorCtr="0">
            <a:noAutofit/>
          </a:bodyPr>
          <a:lstStyle>
            <a:lvl1pPr marL="0" indent="0">
              <a:buNone/>
              <a:defRPr sz="6600" b="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17200" b="0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tabLst/>
              <a:defRPr sz="14400" b="0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7F21D-41CD-146B-1686-589AF6CCE2B3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517525" y="5257801"/>
            <a:ext cx="5578860" cy="730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1CC07B9-9505-0B30-D600-32D4DE9E17F0}"/>
              </a:ext>
            </a:extLst>
          </p:cNvPr>
          <p:cNvCxnSpPr/>
          <p:nvPr userDrawn="1"/>
        </p:nvCxnSpPr>
        <p:spPr>
          <a:xfrm>
            <a:off x="517525" y="5075765"/>
            <a:ext cx="557847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37C0512-2488-EC06-C759-E992D09A44AA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7427797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tatistic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8" y="1095057"/>
            <a:ext cx="5577843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F8DA54A-E631-3493-2BDA-726B1311D5FE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518159" y="2103965"/>
            <a:ext cx="5577841" cy="2971800"/>
          </a:xfrm>
        </p:spPr>
        <p:txBody>
          <a:bodyPr anchor="b" anchorCtr="0">
            <a:noAutofit/>
          </a:bodyPr>
          <a:lstStyle>
            <a:lvl1pPr marL="0" indent="0">
              <a:buNone/>
              <a:defRPr sz="6600" b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 sz="17200" b="0">
                <a:solidFill>
                  <a:schemeClr val="accent1"/>
                </a:solidFill>
                <a:latin typeface="+mn-lt"/>
              </a:defRPr>
            </a:lvl2pPr>
            <a:lvl3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tabLst/>
              <a:defRPr sz="14400" b="0">
                <a:solidFill>
                  <a:schemeClr val="accent1"/>
                </a:solidFill>
                <a:latin typeface="+mn-lt"/>
              </a:defRPr>
            </a:lvl5pPr>
            <a:lvl6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6pPr>
            <a:lvl7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7pPr>
            <a:lvl8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8pPr>
            <a:lvl9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7F21D-41CD-146B-1686-589AF6CCE2B3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517525" y="5257801"/>
            <a:ext cx="5578860" cy="730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04CBD6F-D5CB-FE13-6008-6F16DEF3CEEA}"/>
              </a:ext>
            </a:extLst>
          </p:cNvPr>
          <p:cNvCxnSpPr/>
          <p:nvPr userDrawn="1"/>
        </p:nvCxnSpPr>
        <p:spPr>
          <a:xfrm>
            <a:off x="517525" y="5075765"/>
            <a:ext cx="5578475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0044CB4-FC3B-692D-2D79-0E9110263F10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402397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atistics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5057"/>
            <a:ext cx="3385504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F8DA54A-E631-3493-2BDA-726B1311D5FE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518159" y="2103966"/>
            <a:ext cx="3385504" cy="1827953"/>
          </a:xfrm>
        </p:spPr>
        <p:txBody>
          <a:bodyPr anchor="b" anchorCtr="0">
            <a:noAutofit/>
          </a:bodyPr>
          <a:lstStyle>
            <a:lvl1pPr marL="0" indent="0">
              <a:buNone/>
              <a:defRPr sz="3500" b="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7F21D-41CD-146B-1686-589AF6CCE2B3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517526" y="4140962"/>
            <a:ext cx="3390094" cy="1847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7790BB3-2662-0DCB-8F70-6B7C3CC70C46}"/>
              </a:ext>
            </a:extLst>
          </p:cNvPr>
          <p:cNvSpPr>
            <a:spLocks noGrp="1"/>
          </p:cNvSpPr>
          <p:nvPr>
            <p:ph type="body" idx="125"/>
          </p:nvPr>
        </p:nvSpPr>
        <p:spPr>
          <a:xfrm>
            <a:off x="4414463" y="1095057"/>
            <a:ext cx="3383280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B42AE3F-722F-64D4-B233-1B0427B8D407}"/>
              </a:ext>
            </a:extLst>
          </p:cNvPr>
          <p:cNvSpPr>
            <a:spLocks noGrp="1"/>
          </p:cNvSpPr>
          <p:nvPr>
            <p:ph type="body" idx="126"/>
          </p:nvPr>
        </p:nvSpPr>
        <p:spPr>
          <a:xfrm>
            <a:off x="4414463" y="2103966"/>
            <a:ext cx="3383280" cy="18279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7CBE01C-CFC3-4CE4-FF05-0A15F13822D0}"/>
              </a:ext>
            </a:extLst>
          </p:cNvPr>
          <p:cNvSpPr>
            <a:spLocks noGrp="1"/>
          </p:cNvSpPr>
          <p:nvPr>
            <p:ph type="body" sz="quarter" idx="127"/>
          </p:nvPr>
        </p:nvSpPr>
        <p:spPr>
          <a:xfrm>
            <a:off x="4413829" y="4140962"/>
            <a:ext cx="3383280" cy="1847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7EB732F-3B04-133A-4BC0-7A07922A6A3B}"/>
              </a:ext>
            </a:extLst>
          </p:cNvPr>
          <p:cNvSpPr>
            <a:spLocks noGrp="1"/>
          </p:cNvSpPr>
          <p:nvPr>
            <p:ph type="body" idx="128"/>
          </p:nvPr>
        </p:nvSpPr>
        <p:spPr>
          <a:xfrm>
            <a:off x="8291831" y="1095057"/>
            <a:ext cx="3383280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DB3299F-9EE4-DD8F-3A6F-192431EEB3C4}"/>
              </a:ext>
            </a:extLst>
          </p:cNvPr>
          <p:cNvSpPr>
            <a:spLocks noGrp="1"/>
          </p:cNvSpPr>
          <p:nvPr>
            <p:ph type="body" idx="129"/>
          </p:nvPr>
        </p:nvSpPr>
        <p:spPr>
          <a:xfrm>
            <a:off x="8291831" y="2103966"/>
            <a:ext cx="3383280" cy="18279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E400AC6-A32D-02A3-FD00-29A43AC85E12}"/>
              </a:ext>
            </a:extLst>
          </p:cNvPr>
          <p:cNvSpPr>
            <a:spLocks noGrp="1"/>
          </p:cNvSpPr>
          <p:nvPr>
            <p:ph type="body" sz="quarter" idx="130"/>
          </p:nvPr>
        </p:nvSpPr>
        <p:spPr>
          <a:xfrm>
            <a:off x="8291197" y="4140962"/>
            <a:ext cx="3383280" cy="1847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DBBAAC5-CC10-A1F2-D4CF-91F1C8B82770}"/>
              </a:ext>
            </a:extLst>
          </p:cNvPr>
          <p:cNvCxnSpPr>
            <a:cxnSpLocks/>
          </p:cNvCxnSpPr>
          <p:nvPr userDrawn="1"/>
        </p:nvCxnSpPr>
        <p:spPr>
          <a:xfrm>
            <a:off x="517525" y="3931919"/>
            <a:ext cx="33832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7FC8504-5367-9653-14DC-739620BFFB82}"/>
              </a:ext>
            </a:extLst>
          </p:cNvPr>
          <p:cNvCxnSpPr>
            <a:cxnSpLocks/>
          </p:cNvCxnSpPr>
          <p:nvPr userDrawn="1"/>
        </p:nvCxnSpPr>
        <p:spPr>
          <a:xfrm>
            <a:off x="4418528" y="3931919"/>
            <a:ext cx="33832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B0B6333-AFDB-50A7-593F-122F0797D172}"/>
              </a:ext>
            </a:extLst>
          </p:cNvPr>
          <p:cNvCxnSpPr>
            <a:cxnSpLocks/>
          </p:cNvCxnSpPr>
          <p:nvPr userDrawn="1"/>
        </p:nvCxnSpPr>
        <p:spPr>
          <a:xfrm>
            <a:off x="8291197" y="3931919"/>
            <a:ext cx="33832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4A1B2B5-E529-C183-4B77-057A29FC1978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1547719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atistics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5057"/>
            <a:ext cx="3383280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F8DA54A-E631-3493-2BDA-726B1311D5FE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518159" y="2103966"/>
            <a:ext cx="3383280" cy="18279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accent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accent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7F21D-41CD-146B-1686-589AF6CCE2B3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517525" y="4140962"/>
            <a:ext cx="3383280" cy="1847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2829B64-B9E3-6F87-6E3A-902347095395}"/>
              </a:ext>
            </a:extLst>
          </p:cNvPr>
          <p:cNvSpPr>
            <a:spLocks noGrp="1"/>
          </p:cNvSpPr>
          <p:nvPr>
            <p:ph type="body" idx="125"/>
          </p:nvPr>
        </p:nvSpPr>
        <p:spPr>
          <a:xfrm>
            <a:off x="4413828" y="1095057"/>
            <a:ext cx="3383280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1B07066-EEE2-B4DF-0D1C-E6DA89E162E0}"/>
              </a:ext>
            </a:extLst>
          </p:cNvPr>
          <p:cNvSpPr>
            <a:spLocks noGrp="1"/>
          </p:cNvSpPr>
          <p:nvPr>
            <p:ph type="body" idx="126"/>
          </p:nvPr>
        </p:nvSpPr>
        <p:spPr>
          <a:xfrm>
            <a:off x="4413829" y="2103966"/>
            <a:ext cx="3383280" cy="18279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accent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accent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0B0B95A-9E07-BCF7-E71F-6784D74F94C1}"/>
              </a:ext>
            </a:extLst>
          </p:cNvPr>
          <p:cNvSpPr>
            <a:spLocks noGrp="1"/>
          </p:cNvSpPr>
          <p:nvPr>
            <p:ph type="body" sz="quarter" idx="127"/>
          </p:nvPr>
        </p:nvSpPr>
        <p:spPr>
          <a:xfrm>
            <a:off x="4413195" y="4140962"/>
            <a:ext cx="3383280" cy="1847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D0DAC92-4ECE-1DA0-72FF-4ABA73034978}"/>
              </a:ext>
            </a:extLst>
          </p:cNvPr>
          <p:cNvSpPr>
            <a:spLocks noGrp="1"/>
          </p:cNvSpPr>
          <p:nvPr>
            <p:ph type="body" idx="128"/>
          </p:nvPr>
        </p:nvSpPr>
        <p:spPr>
          <a:xfrm>
            <a:off x="8286433" y="1095057"/>
            <a:ext cx="3383280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E9563463-F59E-5CB5-BB28-23C1351BDC76}"/>
              </a:ext>
            </a:extLst>
          </p:cNvPr>
          <p:cNvSpPr>
            <a:spLocks noGrp="1"/>
          </p:cNvSpPr>
          <p:nvPr>
            <p:ph type="body" idx="129"/>
          </p:nvPr>
        </p:nvSpPr>
        <p:spPr>
          <a:xfrm>
            <a:off x="8286433" y="2103966"/>
            <a:ext cx="3383280" cy="18279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accent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accent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4F8193EB-878A-FD88-E58A-23BC14A976EF}"/>
              </a:ext>
            </a:extLst>
          </p:cNvPr>
          <p:cNvSpPr>
            <a:spLocks noGrp="1"/>
          </p:cNvSpPr>
          <p:nvPr>
            <p:ph type="body" sz="quarter" idx="130"/>
          </p:nvPr>
        </p:nvSpPr>
        <p:spPr>
          <a:xfrm>
            <a:off x="8285799" y="4140962"/>
            <a:ext cx="3383280" cy="1847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82A48C9-13C5-409E-FABF-01BEF27D686F}"/>
              </a:ext>
            </a:extLst>
          </p:cNvPr>
          <p:cNvCxnSpPr>
            <a:cxnSpLocks/>
          </p:cNvCxnSpPr>
          <p:nvPr userDrawn="1"/>
        </p:nvCxnSpPr>
        <p:spPr>
          <a:xfrm>
            <a:off x="517525" y="3931919"/>
            <a:ext cx="338328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DD77F2C-D8AA-3869-B7E5-9C6AB3635707}"/>
              </a:ext>
            </a:extLst>
          </p:cNvPr>
          <p:cNvCxnSpPr>
            <a:cxnSpLocks/>
          </p:cNvCxnSpPr>
          <p:nvPr userDrawn="1"/>
        </p:nvCxnSpPr>
        <p:spPr>
          <a:xfrm>
            <a:off x="4422656" y="3931919"/>
            <a:ext cx="338328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9DF8D0-8F0E-2785-83D6-17FDC2B8C45C}"/>
              </a:ext>
            </a:extLst>
          </p:cNvPr>
          <p:cNvCxnSpPr>
            <a:cxnSpLocks/>
          </p:cNvCxnSpPr>
          <p:nvPr userDrawn="1"/>
        </p:nvCxnSpPr>
        <p:spPr>
          <a:xfrm>
            <a:off x="8279449" y="3931919"/>
            <a:ext cx="338328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83869C7-5412-AF86-9D5F-A5FF6A4CD43F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1593337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 box 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BB76869-11CE-12D7-DCF8-9EE6FD3A5439}"/>
              </a:ext>
            </a:extLst>
          </p:cNvPr>
          <p:cNvSpPr/>
          <p:nvPr userDrawn="1"/>
        </p:nvSpPr>
        <p:spPr bwMode="white">
          <a:xfrm>
            <a:off x="8289924" y="1490963"/>
            <a:ext cx="3379787" cy="4636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439053" y="1643063"/>
            <a:ext cx="308152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A6ACE12B-FDBC-275A-1992-AC03E26AB1CC}"/>
              </a:ext>
            </a:extLst>
          </p:cNvPr>
          <p:cNvSpPr>
            <a:spLocks noGrp="1"/>
          </p:cNvSpPr>
          <p:nvPr>
            <p:ph type="body" sz="quarter" idx="130"/>
          </p:nvPr>
        </p:nvSpPr>
        <p:spPr>
          <a:xfrm>
            <a:off x="8439053" y="2103438"/>
            <a:ext cx="3081528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D8A92E-599B-3D68-386E-1A5CCF500DE1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11152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box content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BB76869-11CE-12D7-DCF8-9EE6FD3A5439}"/>
              </a:ext>
            </a:extLst>
          </p:cNvPr>
          <p:cNvSpPr/>
          <p:nvPr userDrawn="1"/>
        </p:nvSpPr>
        <p:spPr>
          <a:xfrm>
            <a:off x="8289924" y="1490963"/>
            <a:ext cx="3379787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229D827-7BAC-242D-A2AE-5EAD64617C3B}"/>
              </a:ext>
            </a:extLst>
          </p:cNvPr>
          <p:cNvSpPr>
            <a:spLocks noGrp="1"/>
          </p:cNvSpPr>
          <p:nvPr>
            <p:ph type="body" sz="quarter" idx="130"/>
          </p:nvPr>
        </p:nvSpPr>
        <p:spPr>
          <a:xfrm>
            <a:off x="8439053" y="2103438"/>
            <a:ext cx="3081528" cy="38846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972D85C8-8D61-FFB4-73AA-5A889D42D90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439053" y="1643063"/>
            <a:ext cx="308152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C4686A-46EE-346A-AFAA-250A0C62E6DC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234176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ontent + takeaw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1115460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7"/>
            <a:ext cx="11154600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666323C-FD55-507A-64A8-EFDF8D55B1B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22287" y="5550200"/>
            <a:ext cx="11154600" cy="758525"/>
          </a:xfrm>
          <a:solidFill>
            <a:srgbClr val="F2F2F2"/>
          </a:solidFill>
        </p:spPr>
        <p:txBody>
          <a:bodyPr lIns="91440" tIns="91440" rIns="91440" bIns="9144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6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8508BB-76C6-0A78-8518-1F7789F3218B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3552299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 + takeaw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273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343651" y="1643063"/>
            <a:ext cx="532542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43650" y="2103438"/>
            <a:ext cx="5325428" cy="3273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C7099F5-60C3-8A6F-7821-033CA3BF14D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22287" y="5550200"/>
            <a:ext cx="11154600" cy="758525"/>
          </a:xfrm>
          <a:solidFill>
            <a:srgbClr val="F2F2F2"/>
          </a:solidFill>
        </p:spPr>
        <p:txBody>
          <a:bodyPr lIns="91440" tIns="91440" rIns="91440" bIns="9144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6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59967E-0B92-DE98-BFE2-C9C9CCECA9CD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8580484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content + takeaw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9" y="1643063"/>
            <a:ext cx="33813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8" y="2103438"/>
            <a:ext cx="3381376" cy="3273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06902" y="1643063"/>
            <a:ext cx="33813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06901" y="2103438"/>
            <a:ext cx="3381376" cy="3273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FDC7BDB-A782-C812-7E6A-2FB86DA4BC8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277222" y="1643063"/>
            <a:ext cx="3381377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7F39158-68D2-78B1-E01D-E1264144C1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277221" y="2103438"/>
            <a:ext cx="3381377" cy="3273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4489847-6420-2FF3-4757-E02C39DDC713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522287" y="5550200"/>
            <a:ext cx="11154600" cy="758525"/>
          </a:xfrm>
          <a:solidFill>
            <a:srgbClr val="F2F2F2"/>
          </a:solidFill>
        </p:spPr>
        <p:txBody>
          <a:bodyPr lIns="91440" tIns="91440" rIns="91440" bIns="9144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6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78A6D-4FD2-C83A-255C-77CE832E5C2D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8980223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105B40-516E-C363-8108-84011A39C9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2895600" y="2335470"/>
            <a:ext cx="6400800" cy="218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310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-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105B40-516E-C363-8108-84011A39C9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black">
          <a:xfrm>
            <a:off x="2895600" y="2335771"/>
            <a:ext cx="6400800" cy="218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17681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- lar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5542C2-467E-9C20-4DA5-D52270AC4B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22288" y="1520218"/>
            <a:ext cx="11147425" cy="380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0949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- large -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5542C2-467E-9C20-4DA5-D52270AC4B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black">
          <a:xfrm>
            <a:off x="522288" y="1520742"/>
            <a:ext cx="11147425" cy="380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743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E9B58E-B29F-0AAE-7866-3B7CDF1B9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6" cy="7315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48C5F1-3810-0081-7A36-3D0B4A8D7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2"/>
            <a:ext cx="11147425" cy="4343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2F63F-7EAE-448F-A72B-928AE60B27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85416" y="6455664"/>
            <a:ext cx="1502002" cy="2560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800" smtClean="0"/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>
              <a:lnSpc>
                <a:spcPct val="90000"/>
              </a:lnSpc>
            </a:pPr>
            <a:r>
              <a:rPr lang="en-US" dirty="0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92EA8-759B-AF79-093E-BDDDB0786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0472" y="6455664"/>
            <a:ext cx="226416" cy="2560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algn="r">
              <a:defRPr lang="en-US" sz="800" smtClean="0"/>
            </a:lvl1pPr>
            <a:lvl2pPr marL="0" indent="0" algn="r">
              <a:defRPr sz="800"/>
            </a:lvl2pPr>
            <a:lvl3pPr marL="0" indent="0" algn="r">
              <a:defRPr sz="800"/>
            </a:lvl3pPr>
            <a:lvl4pPr marL="0" indent="0" algn="r">
              <a:defRPr sz="800"/>
            </a:lvl4pPr>
            <a:lvl5pPr marL="0" indent="0" algn="r">
              <a:defRPr sz="800"/>
            </a:lvl5pPr>
            <a:lvl6pPr marL="0" indent="0" algn="r">
              <a:defRPr sz="800"/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/>
            </a:lvl9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fld id="{339C9110-F427-4586-9638-A5638F41FBCD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4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2" r:id="rId3"/>
    <p:sldLayoutId id="2147483660" r:id="rId4"/>
    <p:sldLayoutId id="2147483651" r:id="rId5"/>
    <p:sldLayoutId id="2147483664" r:id="rId6"/>
    <p:sldLayoutId id="2147483665" r:id="rId7"/>
    <p:sldLayoutId id="2147483666" r:id="rId8"/>
    <p:sldLayoutId id="2147483667" r:id="rId9"/>
    <p:sldLayoutId id="2147483693" r:id="rId10"/>
    <p:sldLayoutId id="2147483694" r:id="rId11"/>
    <p:sldLayoutId id="2147483731" r:id="rId12"/>
    <p:sldLayoutId id="2147483653" r:id="rId13"/>
    <p:sldLayoutId id="2147483675" r:id="rId14"/>
    <p:sldLayoutId id="2147483669" r:id="rId15"/>
    <p:sldLayoutId id="2147483677" r:id="rId16"/>
    <p:sldLayoutId id="2147483679" r:id="rId17"/>
    <p:sldLayoutId id="2147483671" r:id="rId18"/>
    <p:sldLayoutId id="2147483673" r:id="rId19"/>
    <p:sldLayoutId id="2147483676" r:id="rId20"/>
    <p:sldLayoutId id="2147483698" r:id="rId21"/>
    <p:sldLayoutId id="2147483699" r:id="rId22"/>
    <p:sldLayoutId id="2147483700" r:id="rId23"/>
    <p:sldLayoutId id="2147483726" r:id="rId24"/>
    <p:sldLayoutId id="2147483727" r:id="rId25"/>
    <p:sldLayoutId id="2147483728" r:id="rId26"/>
    <p:sldLayoutId id="2147483691" r:id="rId27"/>
    <p:sldLayoutId id="2147483732" r:id="rId28"/>
    <p:sldLayoutId id="2147483696" r:id="rId29"/>
    <p:sldLayoutId id="2147483733" r:id="rId30"/>
    <p:sldLayoutId id="2147483681" r:id="rId31"/>
    <p:sldLayoutId id="2147483734" r:id="rId32"/>
    <p:sldLayoutId id="2147483683" r:id="rId33"/>
    <p:sldLayoutId id="2147483701" r:id="rId34"/>
    <p:sldLayoutId id="2147483684" r:id="rId35"/>
    <p:sldLayoutId id="2147483686" r:id="rId36"/>
    <p:sldLayoutId id="2147483717" r:id="rId37"/>
    <p:sldLayoutId id="2147483688" r:id="rId38"/>
    <p:sldLayoutId id="2147483695" r:id="rId39"/>
    <p:sldLayoutId id="2147483704" r:id="rId40"/>
    <p:sldLayoutId id="2147483703" r:id="rId41"/>
    <p:sldLayoutId id="2147483705" r:id="rId42"/>
    <p:sldLayoutId id="2147483706" r:id="rId43"/>
    <p:sldLayoutId id="2147483721" r:id="rId44"/>
    <p:sldLayoutId id="2147483722" r:id="rId45"/>
    <p:sldLayoutId id="2147483723" r:id="rId46"/>
    <p:sldLayoutId id="2147483724" r:id="rId47"/>
    <p:sldLayoutId id="2147483709" r:id="rId48"/>
    <p:sldLayoutId id="2147483714" r:id="rId49"/>
    <p:sldLayoutId id="2147483711" r:id="rId50"/>
    <p:sldLayoutId id="2147483710" r:id="rId51"/>
    <p:sldLayoutId id="2147483713" r:id="rId52"/>
    <p:sldLayoutId id="2147483712" r:id="rId53"/>
    <p:sldLayoutId id="2147483718" r:id="rId54"/>
    <p:sldLayoutId id="2147483719" r:id="rId55"/>
    <p:sldLayoutId id="2147483720" r:id="rId56"/>
    <p:sldLayoutId id="2147483655" r:id="rId57"/>
    <p:sldLayoutId id="2147483729" r:id="rId58"/>
    <p:sldLayoutId id="2147483725" r:id="rId59"/>
    <p:sldLayoutId id="2147483730" r:id="rId6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Source Sans Pro Semibold" panose="020B0603030403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" indent="-182880" algn="l" defTabSz="914400" rtl="0" eaLnBrk="1" latinLnBrk="0" hangingPunct="1">
        <a:lnSpc>
          <a:spcPct val="100000"/>
        </a:lnSpc>
        <a:spcBef>
          <a:spcPts val="600"/>
        </a:spcBef>
        <a:buFont typeface="Source Sans Pro" panose="020B0503030403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2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73152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5" userDrawn="1">
          <p15:clr>
            <a:srgbClr val="F26B43"/>
          </p15:clr>
        </p15:guide>
        <p15:guide id="2" pos="329" userDrawn="1">
          <p15:clr>
            <a:srgbClr val="F26B43"/>
          </p15:clr>
        </p15:guide>
        <p15:guide id="3" pos="7351" userDrawn="1">
          <p15:clr>
            <a:srgbClr val="F26B43"/>
          </p15:clr>
        </p15:guide>
        <p15:guide id="4" orient="horz" pos="1035" userDrawn="1">
          <p15:clr>
            <a:srgbClr val="F26B43"/>
          </p15:clr>
        </p15:guide>
        <p15:guide id="5" orient="horz" pos="3772" userDrawn="1">
          <p15:clr>
            <a:srgbClr val="F26B43"/>
          </p15:clr>
        </p15:guide>
        <p15:guide id="6" orient="horz" pos="3974" userDrawn="1">
          <p15:clr>
            <a:srgbClr val="F26B43"/>
          </p15:clr>
        </p15:guide>
        <p15:guide id="7" orient="horz" pos="230" userDrawn="1">
          <p15:clr>
            <a:srgbClr val="F26B43"/>
          </p15:clr>
        </p15:guide>
        <p15:guide id="8" orient="horz" pos="692" userDrawn="1">
          <p15:clr>
            <a:srgbClr val="F26B43"/>
          </p15:clr>
        </p15:guide>
        <p15:guide id="9" orient="horz" pos="4204" userDrawn="1">
          <p15:clr>
            <a:srgbClr val="F26B43"/>
          </p15:clr>
        </p15:guide>
        <p15:guide id="11" pos="7563" userDrawn="1">
          <p15:clr>
            <a:srgbClr val="F26B43"/>
          </p15:clr>
        </p15:guide>
        <p15:guide id="12" pos="117" userDrawn="1">
          <p15:clr>
            <a:srgbClr val="F26B43"/>
          </p15:clr>
        </p15:guide>
        <p15:guide id="13" orient="horz" pos="4066" userDrawn="1">
          <p15:clr>
            <a:srgbClr val="F26B43"/>
          </p15:clr>
        </p15:guide>
        <p15:guide id="14" orient="horz" pos="4226" userDrawn="1">
          <p15:clr>
            <a:srgbClr val="F26B43"/>
          </p15:clr>
        </p15:guide>
        <p15:guide id="15" orient="horz" pos="1325" userDrawn="1">
          <p15:clr>
            <a:srgbClr val="F26B43"/>
          </p15:clr>
        </p15:guide>
        <p15:guide id="16" pos="3840" userDrawn="1">
          <p15:clr>
            <a:srgbClr val="F26B43"/>
          </p15:clr>
        </p15:guide>
        <p15:guide id="17" pos="2776" userDrawn="1">
          <p15:clr>
            <a:srgbClr val="F26B43"/>
          </p15:clr>
        </p15:guide>
        <p15:guide id="19" pos="3996" userDrawn="1">
          <p15:clr>
            <a:srgbClr val="F26B43"/>
          </p15:clr>
        </p15:guide>
        <p15:guide id="20" pos="3687" userDrawn="1">
          <p15:clr>
            <a:srgbClr val="F26B43"/>
          </p15:clr>
        </p15:guide>
        <p15:guide id="21" pos="2459" userDrawn="1">
          <p15:clr>
            <a:srgbClr val="F26B43"/>
          </p15:clr>
        </p15:guide>
        <p15:guide id="22" pos="4907" userDrawn="1">
          <p15:clr>
            <a:srgbClr val="F26B43"/>
          </p15:clr>
        </p15:guide>
        <p15:guide id="23" pos="522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D7863BE-A8F6-5ACC-773E-61A98F93A234}"/>
              </a:ext>
            </a:extLst>
          </p:cNvPr>
          <p:cNvSpPr/>
          <p:nvPr/>
        </p:nvSpPr>
        <p:spPr>
          <a:xfrm>
            <a:off x="-1" y="1611995"/>
            <a:ext cx="3303009" cy="35367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595D85-167D-3CF6-A786-C4AA4D6E3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39939" cy="1171795"/>
          </a:xfrm>
        </p:spPr>
        <p:txBody>
          <a:bodyPr/>
          <a:lstStyle/>
          <a:p>
            <a:r>
              <a:rPr lang="en-US" sz="4000" b="1" noProof="0" dirty="0">
                <a:latin typeface="Source Sans Pro Semibold"/>
                <a:ea typeface="Source Sans Pro Semibold"/>
              </a:rPr>
              <a:t>Breast Cancer Systemic Imaging in the </a:t>
            </a:r>
            <a:br>
              <a:rPr lang="en-US" sz="4000" b="1" noProof="0" dirty="0">
                <a:latin typeface="Source Sans Pro Semibold"/>
                <a:ea typeface="Source Sans Pro Semibold"/>
              </a:rPr>
            </a:br>
            <a:r>
              <a:rPr lang="en-US" sz="4000" b="1" noProof="0" dirty="0">
                <a:latin typeface="Source Sans Pro Semibold"/>
                <a:ea typeface="Source Sans Pro Semibold"/>
              </a:rPr>
              <a:t>NCCN Guidelines</a:t>
            </a:r>
            <a:r>
              <a:rPr lang="en-US" sz="4000" dirty="0">
                <a:latin typeface="Source Sans Pro Semibold"/>
                <a:ea typeface="Source Sans Pro Semibold"/>
              </a:rPr>
              <a:t>®</a:t>
            </a:r>
            <a:endParaRPr lang="en-US" sz="4000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BAB72C-7A11-B826-5D70-07C73B05F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930" y="2369935"/>
            <a:ext cx="2271879" cy="2141748"/>
          </a:xfrm>
        </p:spPr>
        <p:txBody>
          <a:bodyPr anchor="ctr" anchorCtr="0"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Source Sans Pro Light"/>
                <a:ea typeface="Source Sans Pro Light"/>
              </a:rPr>
              <a:t>FES-PET</a:t>
            </a:r>
            <a:r>
              <a:rPr lang="en-US" sz="2000" noProof="0" dirty="0">
                <a:solidFill>
                  <a:schemeClr val="tx1"/>
                </a:solidFill>
                <a:latin typeface="Source Sans Pro Light"/>
                <a:ea typeface="Source Sans Pro Light"/>
              </a:rPr>
              <a:t>/CT is included as an imaging </a:t>
            </a:r>
            <a:r>
              <a:rPr lang="en-US" sz="2000" dirty="0">
                <a:solidFill>
                  <a:schemeClr val="tx1"/>
                </a:solidFill>
                <a:latin typeface="Source Sans Pro Light"/>
                <a:ea typeface="Source Sans Pro Light"/>
              </a:rPr>
              <a:t>tool</a:t>
            </a:r>
            <a:r>
              <a:rPr lang="en-US" sz="2000" noProof="0" dirty="0">
                <a:solidFill>
                  <a:schemeClr val="tx1"/>
                </a:solidFill>
                <a:latin typeface="Source Sans Pro Light"/>
                <a:ea typeface="Source Sans Pro Light"/>
              </a:rPr>
              <a:t> for systemic staging of ER</a:t>
            </a:r>
            <a:r>
              <a:rPr lang="en-US" sz="2000" baseline="30000" noProof="0" dirty="0">
                <a:solidFill>
                  <a:schemeClr val="tx1"/>
                </a:solidFill>
                <a:latin typeface="Source Sans Pro Light"/>
                <a:ea typeface="Source Sans Pro Light"/>
              </a:rPr>
              <a:t>+</a:t>
            </a:r>
            <a:r>
              <a:rPr lang="en-US" sz="2000" noProof="0" dirty="0">
                <a:solidFill>
                  <a:schemeClr val="tx1"/>
                </a:solidFill>
                <a:latin typeface="Source Sans Pro Light"/>
                <a:ea typeface="Source Sans Pro Light"/>
              </a:rPr>
              <a:t> recurrent or mBC according to the NCCN Guidelines.</a:t>
            </a:r>
            <a:r>
              <a:rPr lang="en-US" sz="2000" baseline="30000" noProof="0" dirty="0">
                <a:solidFill>
                  <a:schemeClr val="tx1"/>
                </a:solidFill>
                <a:latin typeface="Source Sans Pro Light"/>
                <a:ea typeface="Source Sans Pro Light"/>
              </a:rPr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E6D01A-DEE0-6A8A-7A97-A935847B7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noProof="0" smtClean="0"/>
              <a:t>1</a:t>
            </a:fld>
            <a:endParaRPr lang="en-US" noProof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725CDFE-1567-AADE-E792-F34CF5C69EC6}"/>
              </a:ext>
            </a:extLst>
          </p:cNvPr>
          <p:cNvGrpSpPr/>
          <p:nvPr/>
        </p:nvGrpSpPr>
        <p:grpSpPr>
          <a:xfrm>
            <a:off x="3303009" y="1611995"/>
            <a:ext cx="493048" cy="3536762"/>
            <a:chOff x="1565439" y="2046665"/>
            <a:chExt cx="638175" cy="284405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91584CF7-A17A-9A01-9A41-8990A91AE8B3}"/>
                </a:ext>
              </a:extLst>
            </p:cNvPr>
            <p:cNvSpPr/>
            <p:nvPr/>
          </p:nvSpPr>
          <p:spPr>
            <a:xfrm>
              <a:off x="1565439" y="2046666"/>
              <a:ext cx="638175" cy="284405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noProof="0">
                <a:solidFill>
                  <a:schemeClr val="tx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858BF1E-E7AA-23FB-F975-7FEC3392EC2F}"/>
                </a:ext>
              </a:extLst>
            </p:cNvPr>
            <p:cNvSpPr txBox="1"/>
            <p:nvPr/>
          </p:nvSpPr>
          <p:spPr>
            <a:xfrm rot="16200000">
              <a:off x="462501" y="3309345"/>
              <a:ext cx="2844055" cy="3186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1600" noProof="0">
                  <a:latin typeface="+mj-lt"/>
                  <a:ea typeface="Source Sans Pro SemiBold" panose="020B0603030403020204" pitchFamily="34" charset="0"/>
                </a:rPr>
                <a:t>Imaging for systemic staging</a:t>
              </a:r>
            </a:p>
          </p:txBody>
        </p:sp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C546B2C-D6C5-CCB1-2EDF-58BCDB444F5D}"/>
              </a:ext>
            </a:extLst>
          </p:cNvPr>
          <p:cNvCxnSpPr>
            <a:cxnSpLocks/>
          </p:cNvCxnSpPr>
          <p:nvPr/>
        </p:nvCxnSpPr>
        <p:spPr>
          <a:xfrm>
            <a:off x="3731257" y="2507132"/>
            <a:ext cx="1094303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D2965D2-564D-B4F8-ECD4-5A1F18534CE6}"/>
              </a:ext>
            </a:extLst>
          </p:cNvPr>
          <p:cNvCxnSpPr>
            <a:cxnSpLocks/>
          </p:cNvCxnSpPr>
          <p:nvPr/>
        </p:nvCxnSpPr>
        <p:spPr>
          <a:xfrm>
            <a:off x="3731257" y="2993361"/>
            <a:ext cx="1094303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AD97B52-4FEE-7C0C-E838-DECF6550CFCA}"/>
              </a:ext>
            </a:extLst>
          </p:cNvPr>
          <p:cNvCxnSpPr>
            <a:cxnSpLocks/>
          </p:cNvCxnSpPr>
          <p:nvPr/>
        </p:nvCxnSpPr>
        <p:spPr>
          <a:xfrm>
            <a:off x="3731257" y="3457818"/>
            <a:ext cx="1094303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6218A23-D363-D592-ED99-D5ADFA7EB42C}"/>
              </a:ext>
            </a:extLst>
          </p:cNvPr>
          <p:cNvCxnSpPr>
            <a:cxnSpLocks/>
          </p:cNvCxnSpPr>
          <p:nvPr/>
        </p:nvCxnSpPr>
        <p:spPr>
          <a:xfrm>
            <a:off x="3731257" y="3936789"/>
            <a:ext cx="1094303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3F74DDE-6C8A-BA27-0CB6-F59DBD5482F3}"/>
              </a:ext>
            </a:extLst>
          </p:cNvPr>
          <p:cNvCxnSpPr>
            <a:cxnSpLocks/>
          </p:cNvCxnSpPr>
          <p:nvPr/>
        </p:nvCxnSpPr>
        <p:spPr>
          <a:xfrm>
            <a:off x="3731257" y="4430275"/>
            <a:ext cx="1094303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EB65070E-5382-D91D-BEBD-19DC175649FF}"/>
              </a:ext>
            </a:extLst>
          </p:cNvPr>
          <p:cNvCxnSpPr>
            <a:cxnSpLocks/>
          </p:cNvCxnSpPr>
          <p:nvPr/>
        </p:nvCxnSpPr>
        <p:spPr>
          <a:xfrm>
            <a:off x="3731257" y="1920104"/>
            <a:ext cx="1094303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9F09414-367C-18D0-AD78-4557A7F67FD7}"/>
              </a:ext>
            </a:extLst>
          </p:cNvPr>
          <p:cNvCxnSpPr>
            <a:cxnSpLocks/>
          </p:cNvCxnSpPr>
          <p:nvPr/>
        </p:nvCxnSpPr>
        <p:spPr>
          <a:xfrm>
            <a:off x="3731257" y="4915128"/>
            <a:ext cx="1094303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4A0B763-BBE9-0874-18BE-838A56A4126D}"/>
              </a:ext>
            </a:extLst>
          </p:cNvPr>
          <p:cNvSpPr/>
          <p:nvPr/>
        </p:nvSpPr>
        <p:spPr>
          <a:xfrm>
            <a:off x="4708800" y="2342147"/>
            <a:ext cx="6953426" cy="34698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noProof="0">
                <a:solidFill>
                  <a:srgbClr val="6022A6"/>
                </a:solidFill>
              </a:rPr>
              <a:t>Chest diagnostic CT </a:t>
            </a:r>
            <a:r>
              <a:rPr lang="en-US" sz="1400">
                <a:solidFill>
                  <a:schemeClr val="tx1"/>
                </a:solidFill>
              </a:rPr>
              <a:t>with/without</a:t>
            </a:r>
            <a:r>
              <a:rPr lang="en-US" sz="1400" noProof="0">
                <a:solidFill>
                  <a:schemeClr val="tx1"/>
                </a:solidFill>
              </a:rPr>
              <a:t> contrast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378DC89-D9AB-737E-BE03-E7D92BE476C5}"/>
              </a:ext>
            </a:extLst>
          </p:cNvPr>
          <p:cNvSpPr/>
          <p:nvPr/>
        </p:nvSpPr>
        <p:spPr>
          <a:xfrm>
            <a:off x="4708800" y="2819813"/>
            <a:ext cx="6953426" cy="34698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noProof="0">
                <a:solidFill>
                  <a:srgbClr val="6022A6"/>
                </a:solidFill>
              </a:rPr>
              <a:t>Abdomen with/without  pelvis diagnostic CT </a:t>
            </a:r>
            <a:r>
              <a:rPr lang="en-US" sz="1400" noProof="0">
                <a:solidFill>
                  <a:schemeClr val="tx1"/>
                </a:solidFill>
              </a:rPr>
              <a:t>with contrast or </a:t>
            </a:r>
            <a:r>
              <a:rPr lang="en-US" sz="1400" noProof="0">
                <a:solidFill>
                  <a:srgbClr val="6022A6"/>
                </a:solidFill>
              </a:rPr>
              <a:t>MRI</a:t>
            </a:r>
            <a:r>
              <a:rPr lang="en-US" sz="1400" noProof="0">
                <a:solidFill>
                  <a:schemeClr val="tx1"/>
                </a:solidFill>
              </a:rPr>
              <a:t> with contrast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B0F1D12-EAD9-0D5A-8096-1E8D4D1FFCEE}"/>
              </a:ext>
            </a:extLst>
          </p:cNvPr>
          <p:cNvSpPr/>
          <p:nvPr/>
        </p:nvSpPr>
        <p:spPr>
          <a:xfrm>
            <a:off x="4708800" y="3297479"/>
            <a:ext cx="6953426" cy="34698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noProof="0">
                <a:solidFill>
                  <a:srgbClr val="6022A6"/>
                </a:solidFill>
              </a:rPr>
              <a:t>Brain MRI </a:t>
            </a:r>
            <a:r>
              <a:rPr lang="en-US" sz="1400" noProof="0">
                <a:solidFill>
                  <a:schemeClr val="tx1"/>
                </a:solidFill>
              </a:rPr>
              <a:t>with contrast if suspicious central nervous system (CNS) symptoms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9037F66-42C2-DF98-8150-D09339A2FE67}"/>
              </a:ext>
            </a:extLst>
          </p:cNvPr>
          <p:cNvSpPr/>
          <p:nvPr/>
        </p:nvSpPr>
        <p:spPr>
          <a:xfrm>
            <a:off x="4708800" y="3775145"/>
            <a:ext cx="6953426" cy="34698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noProof="0">
                <a:solidFill>
                  <a:srgbClr val="6022A6"/>
                </a:solidFill>
              </a:rPr>
              <a:t>Spine MRI </a:t>
            </a:r>
            <a:r>
              <a:rPr lang="en-US" sz="1400" noProof="0">
                <a:solidFill>
                  <a:schemeClr val="tx1"/>
                </a:solidFill>
              </a:rPr>
              <a:t>with contrast if back pain or symptoms of cord compression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3C6462B-64FB-E98A-259E-FA0210FEF5B3}"/>
              </a:ext>
            </a:extLst>
          </p:cNvPr>
          <p:cNvSpPr/>
          <p:nvPr/>
        </p:nvSpPr>
        <p:spPr>
          <a:xfrm>
            <a:off x="4708800" y="4252811"/>
            <a:ext cx="6953426" cy="34698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noProof="0">
                <a:solidFill>
                  <a:srgbClr val="6022A6"/>
                </a:solidFill>
              </a:rPr>
              <a:t>Bone scan or sodium fluoride PET/CT</a:t>
            </a:r>
            <a:r>
              <a:rPr lang="en-US" sz="1400" noProof="0">
                <a:solidFill>
                  <a:schemeClr val="tx1"/>
                </a:solidFill>
              </a:rPr>
              <a:t>*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E689DC3-D58D-F0B2-C862-87DA81168E18}"/>
              </a:ext>
            </a:extLst>
          </p:cNvPr>
          <p:cNvSpPr/>
          <p:nvPr/>
        </p:nvSpPr>
        <p:spPr>
          <a:xfrm>
            <a:off x="4708800" y="1611129"/>
            <a:ext cx="6953426" cy="600214"/>
          </a:xfrm>
          <a:prstGeom prst="rect">
            <a:avLst/>
          </a:prstGeom>
          <a:solidFill>
            <a:srgbClr val="6022A6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noProof="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Useful in certain circumstances:</a:t>
            </a:r>
          </a:p>
          <a:p>
            <a:r>
              <a:rPr lang="en-US" sz="1400" noProof="0">
                <a:solidFill>
                  <a:schemeClr val="bg1"/>
                </a:solidFill>
              </a:rPr>
              <a:t>FDG-PET/CT (</a:t>
            </a:r>
            <a:r>
              <a:rPr lang="en-US" sz="1400" b="1" noProof="0">
                <a:solidFill>
                  <a:schemeClr val="bg1"/>
                </a:solidFill>
              </a:rPr>
              <a:t>consider FES-PET/CT for ER</a:t>
            </a:r>
            <a:r>
              <a:rPr lang="en-US" sz="1400" b="1" baseline="30000" noProof="0">
                <a:solidFill>
                  <a:schemeClr val="bg1"/>
                </a:solidFill>
              </a:rPr>
              <a:t>+</a:t>
            </a:r>
            <a:r>
              <a:rPr lang="en-US" sz="1400" b="1" noProof="0">
                <a:solidFill>
                  <a:schemeClr val="bg1"/>
                </a:solidFill>
              </a:rPr>
              <a:t> disease and lobular histology</a:t>
            </a:r>
            <a:r>
              <a:rPr lang="en-US" sz="1400" noProof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4E21C8-9A08-A90C-3074-8110452D4A88}"/>
              </a:ext>
            </a:extLst>
          </p:cNvPr>
          <p:cNvSpPr/>
          <p:nvPr/>
        </p:nvSpPr>
        <p:spPr>
          <a:xfrm>
            <a:off x="4708800" y="4726140"/>
            <a:ext cx="6953426" cy="34698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400" noProof="0">
                <a:solidFill>
                  <a:srgbClr val="6022A6"/>
                </a:solidFill>
              </a:rPr>
              <a:t>X-rays</a:t>
            </a:r>
            <a:r>
              <a:rPr lang="en-US" sz="1400" noProof="0"/>
              <a:t> </a:t>
            </a:r>
            <a:r>
              <a:rPr lang="en-US" sz="1400" noProof="0">
                <a:solidFill>
                  <a:schemeClr val="tx1"/>
                </a:solidFill>
              </a:rPr>
              <a:t>of symptomatic bones and long and weight-bearing bones abnormal on bone scan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660597-879C-CE99-56A3-EE2C2BFFDEFD}"/>
              </a:ext>
            </a:extLst>
          </p:cNvPr>
          <p:cNvGrpSpPr/>
          <p:nvPr/>
        </p:nvGrpSpPr>
        <p:grpSpPr>
          <a:xfrm>
            <a:off x="4031792" y="2224791"/>
            <a:ext cx="427696" cy="427696"/>
            <a:chOff x="3944055" y="2266639"/>
            <a:chExt cx="527361" cy="527361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5AB9EB1-D6E4-5F7C-5C80-19FAF2948558}"/>
                </a:ext>
              </a:extLst>
            </p:cNvPr>
            <p:cNvSpPr/>
            <p:nvPr/>
          </p:nvSpPr>
          <p:spPr>
            <a:xfrm>
              <a:off x="3944055" y="2266639"/>
              <a:ext cx="527361" cy="52736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noProof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C94DC16E-557E-D197-40ED-32B8BC54E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25701" y="2331108"/>
              <a:ext cx="364067" cy="3640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426DBE1-99EF-AAC6-946D-D4347E1F0B1D}"/>
              </a:ext>
            </a:extLst>
          </p:cNvPr>
          <p:cNvGrpSpPr/>
          <p:nvPr/>
        </p:nvGrpSpPr>
        <p:grpSpPr>
          <a:xfrm>
            <a:off x="4031792" y="2779457"/>
            <a:ext cx="427696" cy="427696"/>
            <a:chOff x="3944055" y="2266639"/>
            <a:chExt cx="527361" cy="527361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144B4D0-3BA8-F2AC-6FB2-702AA4C0F5CB}"/>
                </a:ext>
              </a:extLst>
            </p:cNvPr>
            <p:cNvSpPr/>
            <p:nvPr/>
          </p:nvSpPr>
          <p:spPr>
            <a:xfrm>
              <a:off x="3944055" y="2266639"/>
              <a:ext cx="527361" cy="52736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noProof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B27D3746-7CBB-5590-CB65-FE4DA789C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060375" y="2352411"/>
              <a:ext cx="296288" cy="364067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F0D3D9F-25CC-B8C3-7E38-BE8ECEE1D3B9}"/>
              </a:ext>
            </a:extLst>
          </p:cNvPr>
          <p:cNvGrpSpPr/>
          <p:nvPr/>
        </p:nvGrpSpPr>
        <p:grpSpPr>
          <a:xfrm>
            <a:off x="4031792" y="3734789"/>
            <a:ext cx="427696" cy="427696"/>
            <a:chOff x="3944055" y="2266639"/>
            <a:chExt cx="527361" cy="527361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7EC388E-CD82-0BC0-1A9A-CD3D25E771C6}"/>
                </a:ext>
              </a:extLst>
            </p:cNvPr>
            <p:cNvSpPr/>
            <p:nvPr/>
          </p:nvSpPr>
          <p:spPr>
            <a:xfrm>
              <a:off x="3944055" y="2266639"/>
              <a:ext cx="527361" cy="52736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noProof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1D02BE30-0AFD-C999-F7C2-3D4869B30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4114073" y="2355360"/>
              <a:ext cx="160770" cy="364067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8F20B6A-0ABE-B5DB-C3E4-75F77D87642E}"/>
              </a:ext>
            </a:extLst>
          </p:cNvPr>
          <p:cNvGrpSpPr/>
          <p:nvPr/>
        </p:nvGrpSpPr>
        <p:grpSpPr>
          <a:xfrm>
            <a:off x="4031792" y="4212455"/>
            <a:ext cx="427696" cy="427696"/>
            <a:chOff x="3944055" y="2266639"/>
            <a:chExt cx="527361" cy="527361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31F29BE-B8A2-3D1D-9DE8-9817F39DDF81}"/>
                </a:ext>
              </a:extLst>
            </p:cNvPr>
            <p:cNvSpPr/>
            <p:nvPr/>
          </p:nvSpPr>
          <p:spPr>
            <a:xfrm>
              <a:off x="3944055" y="2266639"/>
              <a:ext cx="527361" cy="52736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noProof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FA2609EF-7E26-F73C-AE03-968A97216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4079383" y="2362963"/>
              <a:ext cx="258270" cy="364067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29955A8-C20C-8D1A-C089-72EBCFF6A54A}"/>
              </a:ext>
            </a:extLst>
          </p:cNvPr>
          <p:cNvGrpSpPr/>
          <p:nvPr/>
        </p:nvGrpSpPr>
        <p:grpSpPr>
          <a:xfrm>
            <a:off x="4031792" y="1707409"/>
            <a:ext cx="427696" cy="427696"/>
            <a:chOff x="3944055" y="2266639"/>
            <a:chExt cx="527361" cy="527361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DCB50A2-B35B-65B4-4E20-716787580484}"/>
                </a:ext>
              </a:extLst>
            </p:cNvPr>
            <p:cNvSpPr/>
            <p:nvPr/>
          </p:nvSpPr>
          <p:spPr>
            <a:xfrm>
              <a:off x="3944055" y="2266639"/>
              <a:ext cx="527361" cy="52736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noProof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35DB8142-6A03-972E-06A4-116A197E3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4053035" y="2331814"/>
              <a:ext cx="301755" cy="386290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9D91801-1C27-6A21-EF11-53F4EC393CF6}"/>
              </a:ext>
            </a:extLst>
          </p:cNvPr>
          <p:cNvGrpSpPr/>
          <p:nvPr/>
        </p:nvGrpSpPr>
        <p:grpSpPr>
          <a:xfrm>
            <a:off x="4031792" y="4685784"/>
            <a:ext cx="427696" cy="427696"/>
            <a:chOff x="3944055" y="2266639"/>
            <a:chExt cx="527361" cy="527361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87806FD-A9A8-A860-7B61-A5AE085C1BB4}"/>
                </a:ext>
              </a:extLst>
            </p:cNvPr>
            <p:cNvSpPr/>
            <p:nvPr/>
          </p:nvSpPr>
          <p:spPr>
            <a:xfrm>
              <a:off x="3944055" y="2266639"/>
              <a:ext cx="527361" cy="52736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noProof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03A6E033-D8F0-1BC9-7366-F8C27214A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4076841" y="2334003"/>
              <a:ext cx="254141" cy="364067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5FCC181-12A0-6B62-E151-ED0005AFD3E4}"/>
              </a:ext>
            </a:extLst>
          </p:cNvPr>
          <p:cNvGrpSpPr/>
          <p:nvPr/>
        </p:nvGrpSpPr>
        <p:grpSpPr>
          <a:xfrm>
            <a:off x="4031792" y="3257123"/>
            <a:ext cx="427696" cy="427696"/>
            <a:chOff x="4082192" y="3094049"/>
            <a:chExt cx="427696" cy="427696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E274379-2A24-FE33-0121-A2197ECF18D2}"/>
                </a:ext>
              </a:extLst>
            </p:cNvPr>
            <p:cNvSpPr/>
            <p:nvPr/>
          </p:nvSpPr>
          <p:spPr>
            <a:xfrm>
              <a:off x="4082192" y="3094049"/>
              <a:ext cx="427696" cy="4276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noProof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pic>
          <p:nvPicPr>
            <p:cNvPr id="61" name="Graphic 60" descr="Brain outline">
              <a:extLst>
                <a:ext uri="{FF2B5EF4-FFF2-40B4-BE49-F238E27FC236}">
                  <a16:creationId xmlns:a16="http://schemas.microsoft.com/office/drawing/2014/main" id="{34929A3F-5EB0-8444-64C8-AB448BF59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111712" y="3129157"/>
              <a:ext cx="356529" cy="356529"/>
            </a:xfrm>
            <a:prstGeom prst="rect">
              <a:avLst/>
            </a:prstGeom>
          </p:spPr>
        </p:pic>
      </p:grp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D55E5B44-C490-29F4-5FE3-0118E5438B07}"/>
              </a:ext>
            </a:extLst>
          </p:cNvPr>
          <p:cNvSpPr txBox="1">
            <a:spLocks/>
          </p:cNvSpPr>
          <p:nvPr/>
        </p:nvSpPr>
        <p:spPr>
          <a:xfrm>
            <a:off x="2175029" y="6468618"/>
            <a:ext cx="6782539" cy="2560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US" sz="800" kern="120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algn="r" defTabSz="914400" rtl="0" eaLnBrk="1" latinLnBrk="0" hangingPunct="1">
              <a:spcBef>
                <a:spcPts val="0"/>
              </a:spcBef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MedPDx-00544 | February 2026		May not be reproduced, in whole or in part, without the written consent of GE HealthCare.</a:t>
            </a:r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27CA1953-BEE7-D76B-712E-DE3D84121AE9}"/>
              </a:ext>
            </a:extLst>
          </p:cNvPr>
          <p:cNvSpPr txBox="1"/>
          <p:nvPr/>
        </p:nvSpPr>
        <p:spPr>
          <a:xfrm>
            <a:off x="522288" y="5496596"/>
            <a:ext cx="9526968" cy="83493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noProof="0" dirty="0">
                <a:solidFill>
                  <a:schemeClr val="bg2">
                    <a:lumMod val="25000"/>
                  </a:schemeClr>
                </a:solidFill>
              </a:rPr>
              <a:t>Unless otherwise noted, all recommendations are </a:t>
            </a:r>
            <a:r>
              <a:rPr lang="en-US" sz="800" b="1" noProof="0" dirty="0">
                <a:solidFill>
                  <a:schemeClr val="bg2">
                    <a:lumMod val="25000"/>
                  </a:schemeClr>
                </a:solidFill>
              </a:rPr>
              <a:t>Category 2A</a:t>
            </a:r>
            <a:r>
              <a:rPr lang="en-US" sz="800" noProof="0" dirty="0">
                <a:solidFill>
                  <a:schemeClr val="bg2">
                    <a:lumMod val="25000"/>
                  </a:schemeClr>
                </a:solidFill>
              </a:rPr>
              <a:t>: Based upon lower-level evidence, there is uniform NCCN consensus (≥85% support of the panel) that the intervention is appropriate.</a:t>
            </a:r>
            <a:endParaRPr lang="en-US" sz="800" noProof="0" dirty="0">
              <a:solidFill>
                <a:schemeClr val="bg2">
                  <a:lumMod val="25000"/>
                </a:schemeClr>
              </a:solidFill>
              <a:ea typeface="Source Sans Pro"/>
            </a:endParaRPr>
          </a:p>
          <a:p>
            <a:r>
              <a:rPr lang="en-US" sz="800" noProof="0" dirty="0">
                <a:solidFill>
                  <a:schemeClr val="bg2">
                    <a:lumMod val="25000"/>
                  </a:schemeClr>
                </a:solidFill>
              </a:rPr>
              <a:t>*Category 2B:  Based upon lower-level evidence, there is NCCN consensus (≥50%, but &lt;85% support of the  panel) that the intervention is appropriate.</a:t>
            </a:r>
            <a:endParaRPr lang="en-US" sz="800" noProof="0" dirty="0">
              <a:solidFill>
                <a:schemeClr val="bg2">
                  <a:lumMod val="25000"/>
                </a:schemeClr>
              </a:solidFill>
              <a:ea typeface="Source Sans Pro"/>
            </a:endParaRPr>
          </a:p>
          <a:p>
            <a:r>
              <a:rPr lang="en-US" sz="800" noProof="0" dirty="0">
                <a:solidFill>
                  <a:schemeClr val="bg2">
                    <a:lumMod val="25000"/>
                  </a:schemeClr>
                </a:solidFill>
              </a:rPr>
              <a:t>Referenced with permission from the NCCN Clinical Practice Guidelines in Oncology (NCCN Guidelines ®) for Breast Cancer V.1.2026. All rights reserved. Accessed </a:t>
            </a:r>
            <a:r>
              <a:rPr lang="en-US" sz="800" dirty="0">
                <a:solidFill>
                  <a:schemeClr val="bg2">
                    <a:lumMod val="25000"/>
                  </a:schemeClr>
                </a:solidFill>
              </a:rPr>
              <a:t>February 5, 2026</a:t>
            </a:r>
            <a:r>
              <a:rPr lang="en-US" sz="800" noProof="0" dirty="0">
                <a:solidFill>
                  <a:schemeClr val="bg2">
                    <a:lumMod val="25000"/>
                  </a:schemeClr>
                </a:solidFill>
              </a:rPr>
              <a:t>. To view the most recent and complete version of the guideline, go online to NCCN.org. </a:t>
            </a:r>
            <a:r>
              <a:rPr lang="en-US" sz="800" dirty="0">
                <a:solidFill>
                  <a:schemeClr val="bg2">
                    <a:lumMod val="25000"/>
                  </a:schemeClr>
                </a:solidFill>
              </a:rPr>
              <a:t>NCCN makes no warranties of any kind whatsoever regarding their content, use or application and disclaims any responsibility for their application or use in any way.</a:t>
            </a:r>
          </a:p>
          <a:p>
            <a:pPr marL="228600" indent="-228600">
              <a:buAutoNum type="arabicPeriod"/>
            </a:pPr>
            <a:endParaRPr lang="en-US" sz="800" noProof="0" dirty="0">
              <a:solidFill>
                <a:schemeClr val="bg2">
                  <a:lumMod val="25000"/>
                </a:schemeClr>
              </a:solidFill>
              <a:ea typeface="Source Sans Pro"/>
            </a:endParaRPr>
          </a:p>
          <a:p>
            <a:r>
              <a:rPr lang="en-US" sz="800" dirty="0">
                <a:solidFill>
                  <a:schemeClr val="bg2">
                    <a:lumMod val="25000"/>
                  </a:schemeClr>
                </a:solidFill>
              </a:rPr>
              <a:t>BC, breast cancer; CT, computed tomography; ER, estrogen receptor;  FDG, fluorodeoxyglucose; FES, </a:t>
            </a:r>
            <a:r>
              <a:rPr lang="en-US" sz="600" baseline="30000" dirty="0">
                <a:solidFill>
                  <a:schemeClr val="bg2">
                    <a:lumMod val="25000"/>
                  </a:schemeClr>
                </a:solidFill>
              </a:rPr>
              <a:t>18</a:t>
            </a:r>
            <a:r>
              <a:rPr lang="en-US" sz="800" dirty="0">
                <a:solidFill>
                  <a:schemeClr val="bg2">
                    <a:lumMod val="25000"/>
                  </a:schemeClr>
                </a:solidFill>
              </a:rPr>
              <a:t>F-fluoroestradiol; mBC, metastatic breast cancer; MRI, magnetic resonance imaging; PET, positron emission tomography.</a:t>
            </a:r>
            <a:endParaRPr lang="en-US" sz="800" dirty="0">
              <a:solidFill>
                <a:schemeClr val="bg2">
                  <a:lumMod val="25000"/>
                </a:schemeClr>
              </a:solidFill>
              <a:ea typeface="Source Sans Pro"/>
            </a:endParaRPr>
          </a:p>
          <a:p>
            <a:endParaRPr lang="en-US" sz="800" noProof="0" dirty="0">
              <a:solidFill>
                <a:schemeClr val="bg2">
                  <a:lumMod val="25000"/>
                </a:schemeClr>
              </a:solidFill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501388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E HealthCare">
      <a:dk1>
        <a:srgbClr val="000000"/>
      </a:dk1>
      <a:lt1>
        <a:srgbClr val="FFFFFF"/>
      </a:lt1>
      <a:dk2>
        <a:srgbClr val="8D8D8D"/>
      </a:dk2>
      <a:lt2>
        <a:srgbClr val="D4D4D4"/>
      </a:lt2>
      <a:accent1>
        <a:srgbClr val="6022A6"/>
      </a:accent1>
      <a:accent2>
        <a:srgbClr val="45B2C5"/>
      </a:accent2>
      <a:accent3>
        <a:srgbClr val="19BB7C"/>
      </a:accent3>
      <a:accent4>
        <a:srgbClr val="F8D754"/>
      </a:accent4>
      <a:accent5>
        <a:srgbClr val="F37F63"/>
      </a:accent5>
      <a:accent6>
        <a:srgbClr val="D4D4D4"/>
      </a:accent6>
      <a:hlink>
        <a:srgbClr val="0563C1"/>
      </a:hlink>
      <a:folHlink>
        <a:srgbClr val="954F72"/>
      </a:folHlink>
    </a:clrScheme>
    <a:fontScheme name="GE HealthCare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400" dirty="0" err="1" smtClean="0"/>
        </a:defPPr>
      </a:lstStyle>
    </a:txDef>
  </a:objectDefaults>
  <a:extraClrSchemeLst/>
  <a:custClrLst>
    <a:custClr name="Compassion Purple">
      <a:srgbClr val="6022A6"/>
    </a:custClr>
    <a:custClr name="Turquoise">
      <a:srgbClr val="45B2C5"/>
    </a:custClr>
    <a:custClr name="Green">
      <a:srgbClr val="19BB7C"/>
    </a:custClr>
    <a:custClr name="Yellow">
      <a:srgbClr val="F8D754"/>
    </a:custClr>
    <a:custClr name="Coral">
      <a:srgbClr val="F37F63"/>
    </a:custClr>
    <a:custClr name="Black">
      <a:srgbClr val="000000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Compassion Purple">
      <a:srgbClr val="6022A6"/>
    </a:custClr>
    <a:custClr name="Turquoise 80%">
      <a:srgbClr val="6AC1D1"/>
    </a:custClr>
    <a:custClr name="Green 80%">
      <a:srgbClr val="47C996"/>
    </a:custClr>
    <a:custClr name="Yellow 80%">
      <a:srgbClr val="F9DF76"/>
    </a:custClr>
    <a:custClr name="Coral 80%">
      <a:srgbClr val="F59882"/>
    </a:custClr>
    <a:custClr name="Cool Gray 9">
      <a:srgbClr val="8D8D8D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Compassion Purple">
      <a:srgbClr val="6022A6"/>
    </a:custClr>
    <a:custClr name="Turquoise 60%">
      <a:srgbClr val="8FD1DC"/>
    </a:custClr>
    <a:custClr name="Green 60%">
      <a:srgbClr val="75D6B0"/>
    </a:custClr>
    <a:custClr name="Yellow 60%">
      <a:srgbClr val="FBE798"/>
    </a:custClr>
    <a:custClr name="Coral 60%">
      <a:srgbClr val="F8B2A1"/>
    </a:custClr>
    <a:custClr name="Cool Gray 7">
      <a:srgbClr val="A9A9A9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Compassion Purple">
      <a:srgbClr val="6022A6"/>
    </a:custClr>
    <a:custClr name="Turquoise 40%">
      <a:srgbClr val="B5E0E8"/>
    </a:custClr>
    <a:custClr name="Green 40%">
      <a:srgbClr val="A3E4CB"/>
    </a:custClr>
    <a:custClr name="Yellow 40%">
      <a:srgbClr val="FCEFBB"/>
    </a:custClr>
    <a:custClr name="Coral 40%">
      <a:srgbClr val="FACCC1"/>
    </a:custClr>
    <a:custClr name="Cool Gray 4">
      <a:srgbClr val="D4D4D4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Compassion Purple">
      <a:srgbClr val="6022A6"/>
    </a:custClr>
    <a:custClr name="Turquoise 20%">
      <a:srgbClr val="DAF0F4"/>
    </a:custClr>
    <a:custClr name="Green 20%">
      <a:srgbClr val="D1F1E5"/>
    </a:custClr>
    <a:custClr name="Yellow 20%">
      <a:srgbClr val="FEF7DD"/>
    </a:custClr>
    <a:custClr name="Coral 20%">
      <a:srgbClr val="FDE5E0"/>
    </a:custClr>
    <a:custClr name="Cool Gray 1">
      <a:srgbClr val="E4E4E4"/>
    </a:custClr>
  </a:custClrLst>
  <a:extLst>
    <a:ext uri="{05A4C25C-085E-4340-85A3-A5531E510DB2}">
      <thm15:themeFamily xmlns:thm15="http://schemas.microsoft.com/office/thememl/2012/main" name="Corporate_PowerPoint_Template_011425_SL" id="{1D5214C7-5724-C145-B862-DCF1909E3C0E}" vid="{CCFD8E62-D4BF-8C47-86F2-D75E5661A4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23</TotalTime>
  <Words>341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Source Sans Pro</vt:lpstr>
      <vt:lpstr>Source Sans Pro Light</vt:lpstr>
      <vt:lpstr>Source Sans Pro SemiBold</vt:lpstr>
      <vt:lpstr>Source Sans Pro SemiBold</vt:lpstr>
      <vt:lpstr>Office Theme</vt:lpstr>
      <vt:lpstr>Breast Cancer Systemic Imaging in the  NCCN Guidelines®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Digregorio, Nicholas</dc:creator>
  <cp:lastModifiedBy>Digregorio, Nicholas</cp:lastModifiedBy>
  <cp:revision>1</cp:revision>
  <dcterms:created xsi:type="dcterms:W3CDTF">2026-02-05T16:59:17Z</dcterms:created>
  <dcterms:modified xsi:type="dcterms:W3CDTF">2026-02-18T12:56:05Z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5e9dee1-28be-43fc-b62e-34160a15b272_Enabled">
    <vt:lpwstr>true</vt:lpwstr>
  </property>
  <property fmtid="{D5CDD505-2E9C-101B-9397-08002B2CF9AE}" pid="3" name="MSIP_Label_e5e9dee1-28be-43fc-b62e-34160a15b272_SetDate">
    <vt:lpwstr>2025-01-13T21:50:07Z</vt:lpwstr>
  </property>
  <property fmtid="{D5CDD505-2E9C-101B-9397-08002B2CF9AE}" pid="4" name="MSIP_Label_e5e9dee1-28be-43fc-b62e-34160a15b272_Method">
    <vt:lpwstr>Privileged</vt:lpwstr>
  </property>
  <property fmtid="{D5CDD505-2E9C-101B-9397-08002B2CF9AE}" pid="5" name="MSIP_Label_e5e9dee1-28be-43fc-b62e-34160a15b272_Name">
    <vt:lpwstr>Highly confidential</vt:lpwstr>
  </property>
  <property fmtid="{D5CDD505-2E9C-101B-9397-08002B2CF9AE}" pid="6" name="MSIP_Label_e5e9dee1-28be-43fc-b62e-34160a15b272_SiteId">
    <vt:lpwstr>9a309606-d6ec-4188-a28a-298812b4bbbf</vt:lpwstr>
  </property>
  <property fmtid="{D5CDD505-2E9C-101B-9397-08002B2CF9AE}" pid="7" name="MSIP_Label_e5e9dee1-28be-43fc-b62e-34160a15b272_ActionId">
    <vt:lpwstr>eced2f6a-88e8-4667-9832-e9ea386d146d</vt:lpwstr>
  </property>
  <property fmtid="{D5CDD505-2E9C-101B-9397-08002B2CF9AE}" pid="8" name="MSIP_Label_e5e9dee1-28be-43fc-b62e-34160a15b272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-GEHC HIGHLY CONFIDENTIAL-</vt:lpwstr>
  </property>
</Properties>
</file>