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3/29/23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69B91E68-854D-D53F-9FDC-F937DCE70F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0543EA23-6C04-BF67-D7A4-1F527B990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2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3</cp:revision>
  <dcterms:created xsi:type="dcterms:W3CDTF">2022-03-02T06:57:14Z</dcterms:created>
  <dcterms:modified xsi:type="dcterms:W3CDTF">2023-03-29T20:36:47Z</dcterms:modified>
</cp:coreProperties>
</file>