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522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C484283-09AF-45D0-899B-F518590892E5}"/>
</file>

<file path=customXml/itemProps2.xml><?xml version="1.0" encoding="utf-8"?>
<ds:datastoreItem xmlns:ds="http://schemas.openxmlformats.org/officeDocument/2006/customXml" ds:itemID="{915BD8E7-24C2-4727-B0CC-77ED236D5505}"/>
</file>

<file path=customXml/itemProps3.xml><?xml version="1.0" encoding="utf-8"?>
<ds:datastoreItem xmlns:ds="http://schemas.openxmlformats.org/officeDocument/2006/customXml" ds:itemID="{B4AB1928-7962-433D-906C-5090FB2B0B07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3</cp:revision>
  <dcterms:created xsi:type="dcterms:W3CDTF">2022-03-02T06:57:14Z</dcterms:created>
  <dcterms:modified xsi:type="dcterms:W3CDTF">2024-09-06T13:09:26Z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